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9" r:id="rId2"/>
    <p:sldId id="290" r:id="rId3"/>
    <p:sldId id="291" r:id="rId4"/>
    <p:sldId id="292" r:id="rId5"/>
    <p:sldId id="293" r:id="rId6"/>
    <p:sldId id="294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54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96509FC-8107-4A3F-BD0B-9E647BCCD7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E4CAFB1-1388-4548-8D15-5AC5261A93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66AC6C68-FA7D-41FA-9135-A80381B03D39}" type="datetime1">
              <a:rPr lang="zh-TW" altLang="en-US"/>
              <a:pPr>
                <a:defRPr/>
              </a:pPr>
              <a:t>2020/5/11</a:t>
            </a:fld>
            <a:endParaRPr lang="zh-TW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B3246E5-8C6C-4A91-88D8-5AFFC56579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1C81712-310D-4AD2-857B-93CB2117B72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E9809930-7B02-4D33-AFDC-451B1E877F9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A9D11627-F91D-4864-A8E5-AC4F6155E2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219" name="Rectangle 9">
            <a:extLst>
              <a:ext uri="{FF2B5EF4-FFF2-40B4-BE49-F238E27FC236}">
                <a16:creationId xmlns:a16="http://schemas.microsoft.com/office/drawing/2014/main" id="{E847D331-8B38-437B-89AF-9E6164926638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82F5448-38D1-4AA6-99CF-F504A55D35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476AF5C3-6BF2-4259-AF0B-05784B549D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833B63CE-DE11-4791-B447-9E1BB96E260F}" type="datetime1">
              <a:rPr lang="zh-TW" altLang="en-US"/>
              <a:pPr>
                <a:defRPr/>
              </a:pPr>
              <a:t>2020/5/11</a:t>
            </a:fld>
            <a:endParaRPr lang="zh-TW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DAFB1CE7-4F12-49B6-806B-5910E82637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F838273F-03B3-436E-BACE-C1FCD06229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BD4E505F-6C7E-40B4-A92D-93C117BFE4D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PMingLiU" pitchFamily="18" charset="-12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44C5B8C8-BA8A-41A0-B3FB-DE45186FD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B82FB70D-39E1-4F86-BD0A-DA76A4A3BA16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04FDC6-C41D-45E1-BFF2-AC4A86A23DE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3C53C9-F51F-479D-8272-8AB8797D2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5F84E0B-ACB1-4486-BF41-A3925DC25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8492-40FD-4DAD-AC4B-4BC4A954CA1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69671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1B83E8-8683-498D-84AD-33A7E43C7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7593CA-00BC-4F6F-B544-2D545FF8C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411BA0D-A4BF-4068-8179-164E5DEBC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C9813-C399-4007-A785-0F5551617FE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59046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CB796-E0A6-459D-97AD-D7C6532EA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12AC44-1233-4061-886D-6282BC6E4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AE394BB-7305-4D81-8123-C3E9E0650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E9D28-9198-4DA8-AC86-4A958266BF9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17362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98A609-774F-4683-81E7-04ACBBB3B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A98003-500F-4D02-874D-202FD1D3C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89975F-B5FB-4181-AC28-388D080FA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615F5-34A0-4A59-B611-5F41479690C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05916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560204-A5A1-4031-9405-2C9CA94ED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FE1CA-5101-4C77-B61B-90415A760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044257B-7522-446B-9A9E-8E26DDD19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3190C-BCC9-4601-8B20-BA544DF8299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02937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65D3A2-B52A-4E0C-8DD2-C71026AEE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E7FC2-B654-4750-B123-243FE83C0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DB39DA6-0B0E-404F-BD63-48D198164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50EA6-C8E8-4806-A693-67C19F40E19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05827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BE32177-F1F3-46F0-BE62-41AD96AE4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0FBCC72-292E-4103-8540-A6859BE1D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85FFEA3-5578-44F0-AC25-9D0868226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E9EC2-E205-4120-B5D9-10E46556572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56757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B170B4-C7AC-4E62-8921-D73E3415D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8502A7-1653-49AC-801E-0FC1C7585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5458C49-39B8-4CD8-B2A5-F76C7306F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983A7-EC88-40E3-9037-5CF53DDF064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96676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49932F2-1198-423C-A166-6B58E62CA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9C2428A-E969-4FB4-B714-288CF944A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711779-BA83-4997-AD79-385DDA4D6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55626-DBA3-4901-9F03-3BC1A5C80B9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97012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634A53-A2F3-4157-A1E1-C4D0C0964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0D18B1-47EB-4A8F-BBE0-749C4D468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5D2EA69-D137-4059-B8A5-F4ADCB4DC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555CB-E145-43E5-8174-B621752FA81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74720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9BCA1D-82D5-405F-85EB-26A29A6D0A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092AC1-CB4F-4D42-BB24-11F65E49E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D7B8DE-3DA9-4310-A55A-EFDA6BF97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7BFD8-AF61-4680-A8A8-3ACD778C4FE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08295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>
            <a:extLst>
              <a:ext uri="{FF2B5EF4-FFF2-40B4-BE49-F238E27FC236}">
                <a16:creationId xmlns:a16="http://schemas.microsoft.com/office/drawing/2014/main" id="{208E1DF1-1CF0-465A-B83E-907E29AC8428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8185E0-A468-4E56-910D-3114E7FAA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7DF3C0-09BA-4724-9EF6-CFE3EA875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C91B0E-5FAC-4C0B-9EFD-42A291A1F8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C4E77A-BFFD-4BC8-8D03-871D7D5D57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E56B599-DFB4-40C8-908C-D1F7568190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E2EC5820-E5B4-4A5C-9845-1DDC2E64C8A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rand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PMingLiU" pitchFamily="18" charset="-12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PMingLiU" pitchFamily="18" charset="-12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PMingLiU" pitchFamily="18" charset="-12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PMingLiU" pitchFamily="18" charset="-12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PMingLiU" pitchFamily="18" charset="-12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PMingLiU" pitchFamily="18" charset="-12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PMingLiU" pitchFamily="18" charset="-12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4A5F570-C288-44CB-9449-7A66C0822619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1447800" y="990600"/>
            <a:ext cx="6858000" cy="1524000"/>
          </a:xfrm>
          <a:noFill/>
        </p:spPr>
        <p:txBody>
          <a:bodyPr/>
          <a:lstStyle/>
          <a:p>
            <a:r>
              <a:rPr lang="en-US" altLang="zh-TW" sz="5400">
                <a:latin typeface="Arial" panose="020B0604020202020204" pitchFamily="34" charset="0"/>
              </a:rPr>
              <a:t>Laboratory Animal Handling Technique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EE73813-253E-4754-B156-FC3376BB001A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1600200" y="2819400"/>
            <a:ext cx="6858000" cy="3429000"/>
          </a:xfrm>
          <a:noFill/>
        </p:spPr>
        <p:txBody>
          <a:bodyPr/>
          <a:lstStyle/>
          <a:p>
            <a:r>
              <a:rPr lang="zh-TW" altLang="zh-TW" sz="3600"/>
              <a:t> </a:t>
            </a:r>
            <a:r>
              <a:rPr lang="zh-TW" altLang="zh-TW" sz="4400"/>
              <a:t>- </a:t>
            </a:r>
            <a:r>
              <a:rPr lang="en-US" altLang="zh-TW" sz="4400"/>
              <a:t>Mouse</a:t>
            </a:r>
          </a:p>
          <a:p>
            <a:r>
              <a:rPr lang="en-US" altLang="zh-TW" sz="4400"/>
              <a:t> - Rat</a:t>
            </a:r>
          </a:p>
          <a:p>
            <a:r>
              <a:rPr lang="en-US" altLang="zh-TW" sz="4400"/>
              <a:t> - Rabbit</a:t>
            </a:r>
          </a:p>
          <a:p>
            <a:r>
              <a:rPr lang="en-US" altLang="zh-TW" sz="4400"/>
              <a:t> - guinea pig</a:t>
            </a:r>
          </a:p>
          <a:p>
            <a:endParaRPr lang="en-US" altLang="zh-TW" sz="44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3E6948-E8BA-422A-84E1-5D8599CA6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1064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FDB6978-9EF6-45ED-A15F-F5B878B9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549275"/>
            <a:ext cx="6096000" cy="1143000"/>
          </a:xfrm>
        </p:spPr>
        <p:txBody>
          <a:bodyPr/>
          <a:lstStyle/>
          <a:p>
            <a:endParaRPr lang="fa-IR" altLang="en-US"/>
          </a:p>
        </p:txBody>
      </p:sp>
      <p:pic>
        <p:nvPicPr>
          <p:cNvPr id="4099" name="Picture 5" descr="female">
            <a:extLst>
              <a:ext uri="{FF2B5EF4-FFF2-40B4-BE49-F238E27FC236}">
                <a16:creationId xmlns:a16="http://schemas.microsoft.com/office/drawing/2014/main" id="{48C7C582-976E-4D0C-A16B-234AE37DD8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276475"/>
            <a:ext cx="3889375" cy="3240088"/>
          </a:xfrm>
          <a:noFill/>
        </p:spPr>
      </p:pic>
      <p:pic>
        <p:nvPicPr>
          <p:cNvPr id="4100" name="Picture 6" descr="male">
            <a:extLst>
              <a:ext uri="{FF2B5EF4-FFF2-40B4-BE49-F238E27FC236}">
                <a16:creationId xmlns:a16="http://schemas.microsoft.com/office/drawing/2014/main" id="{FF3E0CC4-7FBC-44D6-81F2-4E312EED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41910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744065-124D-4272-86DF-4430F45ED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1379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316092F-10ED-4BB0-929B-E5C5B969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549275"/>
            <a:ext cx="6096000" cy="1143000"/>
          </a:xfrm>
        </p:spPr>
        <p:txBody>
          <a:bodyPr/>
          <a:lstStyle/>
          <a:p>
            <a:pPr algn="ctr"/>
            <a:r>
              <a:rPr lang="en-US" altLang="en-US"/>
              <a:t>handling</a:t>
            </a:r>
            <a:endParaRPr lang="fa-IR" altLang="en-US"/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A68574FE-0F13-4380-8131-8856383BC7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492375"/>
            <a:ext cx="5616575" cy="3009900"/>
          </a:xfrm>
          <a:noFill/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A82974-5D3E-4D38-944D-A2A9D6405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2705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84DACF4-7C5D-4063-AD32-C9CCCE93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620713"/>
            <a:ext cx="6096000" cy="1143000"/>
          </a:xfrm>
        </p:spPr>
        <p:txBody>
          <a:bodyPr/>
          <a:lstStyle/>
          <a:p>
            <a:pPr algn="ctr"/>
            <a:r>
              <a:rPr lang="en-US" altLang="en-US"/>
              <a:t>IM </a:t>
            </a:r>
            <a:endParaRPr lang="fa-IR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AF42839B-0823-4A28-94AB-6264B929ED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513" y="1817688"/>
            <a:ext cx="5395912" cy="3698875"/>
          </a:xfrm>
          <a:noFill/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5420E9-01BF-45E6-967E-96FFEC801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1399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0B79849-7C3E-464D-B398-99DB384B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333375"/>
            <a:ext cx="6096000" cy="1143000"/>
          </a:xfrm>
        </p:spPr>
        <p:txBody>
          <a:bodyPr/>
          <a:lstStyle/>
          <a:p>
            <a:pPr algn="ctr"/>
            <a:r>
              <a:rPr lang="en-US" altLang="en-US"/>
              <a:t>IV, IP &amp; SC</a:t>
            </a:r>
            <a:endParaRPr lang="fa-IR" altLang="en-US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A8FB2C8D-9F4A-4B79-95B1-5F7201F0C2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076700"/>
            <a:ext cx="3168650" cy="2044700"/>
          </a:xfrm>
          <a:noFill/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BF4154A1-3741-4623-B9C4-99588AA5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32400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4A3EDC70-5D52-4C87-A0DB-C4578B80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4338"/>
            <a:ext cx="31559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>
            <a:extLst>
              <a:ext uri="{FF2B5EF4-FFF2-40B4-BE49-F238E27FC236}">
                <a16:creationId xmlns:a16="http://schemas.microsoft.com/office/drawing/2014/main" id="{85CDD833-9960-46D7-B0CB-D16431674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32797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13B802A-EC58-4F7A-B449-C11263631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4204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74D70D0-DBF5-41CB-861E-A0CA0C37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alt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BACED232-3EEF-42F6-AE54-C31CB4794A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2338" y="2012950"/>
            <a:ext cx="4016375" cy="2928938"/>
          </a:xfrm>
          <a:noFill/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CF61F034-C993-44FF-A892-AD6D3C24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4310063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AF8265-BE2B-4CAE-BEB0-392647A7E6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4583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eneric (Standard)">
  <a:themeElements>
    <a:clrScheme name="Generic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">
      <a:majorFont>
        <a:latin typeface="Arial Narrow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PMingLiU" pitchFamily="18" charset="-12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Office\Templates\Presentations\Generic (Standard).pot</Template>
  <TotalTime>373</TotalTime>
  <Words>24</Words>
  <Application>Microsoft Office PowerPoint</Application>
  <PresentationFormat>On-screen Show (4:3)</PresentationFormat>
  <Paragraphs>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PMingLiU</vt:lpstr>
      <vt:lpstr>Arial</vt:lpstr>
      <vt:lpstr>Arial Narrow</vt:lpstr>
      <vt:lpstr>Monotype Sorts</vt:lpstr>
      <vt:lpstr>Generic (Standard)</vt:lpstr>
      <vt:lpstr>Laboratory Animal Handling Technique </vt:lpstr>
      <vt:lpstr>PowerPoint Presentation</vt:lpstr>
      <vt:lpstr>handling</vt:lpstr>
      <vt:lpstr>IM </vt:lpstr>
      <vt:lpstr>IV, IP &amp; SC</vt:lpstr>
      <vt:lpstr>PowerPoint Presentation</vt:lpstr>
    </vt:vector>
  </TitlesOfParts>
  <Company>HKUST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Animal Handling technique - Rabbit</dc:title>
  <dc:creator>boshan</dc:creator>
  <cp:lastModifiedBy>ebrahim shahroozian</cp:lastModifiedBy>
  <cp:revision>19</cp:revision>
  <dcterms:created xsi:type="dcterms:W3CDTF">1999-08-20T02:41:15Z</dcterms:created>
  <dcterms:modified xsi:type="dcterms:W3CDTF">2020-05-11T10:48:38Z</dcterms:modified>
</cp:coreProperties>
</file>