
<file path=[Content_Types].xml><?xml version="1.0" encoding="utf-8"?>
<Types xmlns="http://schemas.openxmlformats.org/package/2006/content-types">
  <Default Extension="gif" ContentType="image/gi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2" r:id="rId17"/>
    <p:sldId id="283" r:id="rId18"/>
    <p:sldId id="273" r:id="rId19"/>
    <p:sldId id="284" r:id="rId20"/>
    <p:sldId id="285" r:id="rId21"/>
    <p:sldId id="274" r:id="rId22"/>
    <p:sldId id="276" r:id="rId23"/>
    <p:sldId id="277" r:id="rId24"/>
    <p:sldId id="278" r:id="rId25"/>
    <p:sldId id="286" r:id="rId26"/>
    <p:sldId id="291" r:id="rId27"/>
    <p:sldId id="280" r:id="rId28"/>
    <p:sldId id="281" r:id="rId29"/>
    <p:sldId id="287" r:id="rId30"/>
    <p:sldId id="292" r:id="rId31"/>
    <p:sldId id="288" r:id="rId32"/>
    <p:sldId id="289" r:id="rId33"/>
    <p:sldId id="290" r:id="rId34"/>
  </p:sldIdLst>
  <p:sldSz cx="9144000" cy="6858000" type="screen4x3"/>
  <p:notesSz cx="6858000" cy="9144000"/>
  <p:defaultTextStyle>
    <a:defPPr>
      <a:defRPr lang="fa-IR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4412" autoAdjust="0"/>
    <p:restoredTop sz="94640" autoAdjust="0"/>
  </p:normalViewPr>
  <p:slideViewPr>
    <p:cSldViewPr>
      <p:cViewPr varScale="1">
        <p:scale>
          <a:sx n="106" d="100"/>
          <a:sy n="106" d="100"/>
        </p:scale>
        <p:origin x="544" y="8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#4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A857D0F-8F4A-4653-AD8C-55944385E911}" type="doc">
      <dgm:prSet loTypeId="urn:microsoft.com/office/officeart/2005/8/layout/hierarchy2" loCatId="hierarchy" qsTypeId="urn:microsoft.com/office/officeart/2005/8/quickstyle/3d3" qsCatId="3D" csTypeId="urn:microsoft.com/office/officeart/2005/8/colors/colorful1#4" csCatId="colorful" phldr="1"/>
      <dgm:spPr/>
      <dgm:t>
        <a:bodyPr/>
        <a:lstStyle/>
        <a:p>
          <a:pPr rtl="1"/>
          <a:endParaRPr lang="fa-IR"/>
        </a:p>
      </dgm:t>
    </dgm:pt>
    <dgm:pt modelId="{B090818F-648D-46FD-8BC1-927A977C1514}">
      <dgm:prSet phldrT="[Text]"/>
      <dgm:spPr/>
      <dgm:t>
        <a:bodyPr/>
        <a:lstStyle/>
        <a:p>
          <a:pPr rtl="1"/>
          <a:r>
            <a:rPr lang="fa-IR" dirty="0"/>
            <a:t>توکسین ها</a:t>
          </a:r>
        </a:p>
      </dgm:t>
    </dgm:pt>
    <dgm:pt modelId="{416DB0D4-9F39-4715-BF63-4E6C8220C780}" type="parTrans" cxnId="{51F1DF39-884B-41A1-B49C-EA2B6F83A42E}">
      <dgm:prSet/>
      <dgm:spPr/>
      <dgm:t>
        <a:bodyPr/>
        <a:lstStyle/>
        <a:p>
          <a:pPr rtl="1"/>
          <a:endParaRPr lang="fa-IR"/>
        </a:p>
      </dgm:t>
    </dgm:pt>
    <dgm:pt modelId="{0CFBF80B-E046-4579-B91E-855D52C77854}" type="sibTrans" cxnId="{51F1DF39-884B-41A1-B49C-EA2B6F83A42E}">
      <dgm:prSet/>
      <dgm:spPr/>
      <dgm:t>
        <a:bodyPr/>
        <a:lstStyle/>
        <a:p>
          <a:pPr rtl="1"/>
          <a:endParaRPr lang="fa-IR"/>
        </a:p>
      </dgm:t>
    </dgm:pt>
    <dgm:pt modelId="{8CF10630-7CC6-435F-B279-AEB68ABF7A01}">
      <dgm:prSet phldrT="[Text]"/>
      <dgm:spPr/>
      <dgm:t>
        <a:bodyPr/>
        <a:lstStyle/>
        <a:p>
          <a:pPr rtl="1"/>
          <a:r>
            <a:rPr lang="fa-IR" dirty="0"/>
            <a:t>باکتریایی</a:t>
          </a:r>
        </a:p>
      </dgm:t>
    </dgm:pt>
    <dgm:pt modelId="{2EAF6823-5E83-43EF-89C4-1BA3D555C7C2}" type="parTrans" cxnId="{A700781C-9BBE-4DE8-A07D-E5CABF23168B}">
      <dgm:prSet/>
      <dgm:spPr/>
      <dgm:t>
        <a:bodyPr/>
        <a:lstStyle/>
        <a:p>
          <a:pPr rtl="1"/>
          <a:endParaRPr lang="fa-IR"/>
        </a:p>
      </dgm:t>
    </dgm:pt>
    <dgm:pt modelId="{89D43456-09EC-49F5-8A50-BC028CA202E6}" type="sibTrans" cxnId="{A700781C-9BBE-4DE8-A07D-E5CABF23168B}">
      <dgm:prSet/>
      <dgm:spPr/>
      <dgm:t>
        <a:bodyPr/>
        <a:lstStyle/>
        <a:p>
          <a:pPr rtl="1"/>
          <a:endParaRPr lang="fa-IR"/>
        </a:p>
      </dgm:t>
    </dgm:pt>
    <dgm:pt modelId="{F158CE9F-C88E-4714-BD9B-0B42CD43A6F4}">
      <dgm:prSet phldrT="[Text]"/>
      <dgm:spPr/>
      <dgm:t>
        <a:bodyPr/>
        <a:lstStyle/>
        <a:p>
          <a:pPr rtl="1"/>
          <a:r>
            <a:rPr lang="fa-IR" dirty="0"/>
            <a:t>اندوتوکسین</a:t>
          </a:r>
        </a:p>
      </dgm:t>
    </dgm:pt>
    <dgm:pt modelId="{ADF3D842-430B-4251-9C0E-A50FDEDB9A08}" type="parTrans" cxnId="{8BBDB20E-E38D-48CA-9385-B36D5B643926}">
      <dgm:prSet/>
      <dgm:spPr/>
      <dgm:t>
        <a:bodyPr/>
        <a:lstStyle/>
        <a:p>
          <a:pPr rtl="1"/>
          <a:endParaRPr lang="fa-IR"/>
        </a:p>
      </dgm:t>
    </dgm:pt>
    <dgm:pt modelId="{EADEB876-B720-4FF0-A62E-D38203C6D269}" type="sibTrans" cxnId="{8BBDB20E-E38D-48CA-9385-B36D5B643926}">
      <dgm:prSet/>
      <dgm:spPr/>
      <dgm:t>
        <a:bodyPr/>
        <a:lstStyle/>
        <a:p>
          <a:pPr rtl="1"/>
          <a:endParaRPr lang="fa-IR"/>
        </a:p>
      </dgm:t>
    </dgm:pt>
    <dgm:pt modelId="{49FE601B-E0E4-458A-A3AA-14685DB88B4C}">
      <dgm:prSet phldrT="[Text]"/>
      <dgm:spPr/>
      <dgm:t>
        <a:bodyPr/>
        <a:lstStyle/>
        <a:p>
          <a:pPr rtl="1"/>
          <a:r>
            <a:rPr lang="fa-IR" dirty="0"/>
            <a:t>اگزوتوکسین</a:t>
          </a:r>
        </a:p>
      </dgm:t>
    </dgm:pt>
    <dgm:pt modelId="{BB8575C8-1F32-4B56-AD6F-10816D979090}" type="parTrans" cxnId="{9D2A8BEA-BA56-470E-8BF0-BA198938F80D}">
      <dgm:prSet/>
      <dgm:spPr/>
      <dgm:t>
        <a:bodyPr/>
        <a:lstStyle/>
        <a:p>
          <a:pPr rtl="1"/>
          <a:endParaRPr lang="fa-IR"/>
        </a:p>
      </dgm:t>
    </dgm:pt>
    <dgm:pt modelId="{C5D000B1-478C-4275-AAE5-3AF22663D79E}" type="sibTrans" cxnId="{9D2A8BEA-BA56-470E-8BF0-BA198938F80D}">
      <dgm:prSet/>
      <dgm:spPr/>
      <dgm:t>
        <a:bodyPr/>
        <a:lstStyle/>
        <a:p>
          <a:pPr rtl="1"/>
          <a:endParaRPr lang="fa-IR"/>
        </a:p>
      </dgm:t>
    </dgm:pt>
    <dgm:pt modelId="{2197A074-D3B1-4999-B138-FAF6C4EB2D47}">
      <dgm:prSet phldrT="[Text]"/>
      <dgm:spPr/>
      <dgm:t>
        <a:bodyPr/>
        <a:lstStyle/>
        <a:p>
          <a:pPr rtl="1"/>
          <a:r>
            <a:rPr lang="fa-IR" dirty="0"/>
            <a:t>مایکوتوکسین</a:t>
          </a:r>
        </a:p>
      </dgm:t>
    </dgm:pt>
    <dgm:pt modelId="{B4BC3857-FDEC-4E7F-8B67-8E2F5E48B522}" type="parTrans" cxnId="{006E7FFD-01C4-447D-94B5-EFF7FD457093}">
      <dgm:prSet/>
      <dgm:spPr/>
      <dgm:t>
        <a:bodyPr/>
        <a:lstStyle/>
        <a:p>
          <a:pPr rtl="1"/>
          <a:endParaRPr lang="fa-IR"/>
        </a:p>
      </dgm:t>
    </dgm:pt>
    <dgm:pt modelId="{73BE3BD6-9315-473F-BB77-ED6147D38423}" type="sibTrans" cxnId="{006E7FFD-01C4-447D-94B5-EFF7FD457093}">
      <dgm:prSet/>
      <dgm:spPr/>
      <dgm:t>
        <a:bodyPr/>
        <a:lstStyle/>
        <a:p>
          <a:pPr rtl="1"/>
          <a:endParaRPr lang="fa-IR"/>
        </a:p>
      </dgm:t>
    </dgm:pt>
    <dgm:pt modelId="{72C3501A-4278-4032-9174-505C329F570E}">
      <dgm:prSet phldrT="[Text]"/>
      <dgm:spPr/>
      <dgm:t>
        <a:bodyPr/>
        <a:lstStyle/>
        <a:p>
          <a:pPr rtl="1"/>
          <a:r>
            <a:rPr lang="fa-IR" dirty="0"/>
            <a:t>فیتوتوکسین</a:t>
          </a:r>
        </a:p>
      </dgm:t>
    </dgm:pt>
    <dgm:pt modelId="{0E766EE8-D20B-407D-AC53-4DFF197C3228}" type="parTrans" cxnId="{48696BD1-F791-4FAB-896C-4E5E2989D880}">
      <dgm:prSet/>
      <dgm:spPr/>
      <dgm:t>
        <a:bodyPr/>
        <a:lstStyle/>
        <a:p>
          <a:pPr rtl="1"/>
          <a:endParaRPr lang="fa-IR"/>
        </a:p>
      </dgm:t>
    </dgm:pt>
    <dgm:pt modelId="{3193AB01-89B8-4380-A357-87E3835BBDDC}" type="sibTrans" cxnId="{48696BD1-F791-4FAB-896C-4E5E2989D880}">
      <dgm:prSet/>
      <dgm:spPr/>
      <dgm:t>
        <a:bodyPr/>
        <a:lstStyle/>
        <a:p>
          <a:pPr rtl="1"/>
          <a:endParaRPr lang="fa-IR"/>
        </a:p>
      </dgm:t>
    </dgm:pt>
    <dgm:pt modelId="{CC6FB614-98FA-4FAB-862F-868C6ED798F9}">
      <dgm:prSet phldrT="[Text]"/>
      <dgm:spPr/>
      <dgm:t>
        <a:bodyPr/>
        <a:lstStyle/>
        <a:p>
          <a:pPr rtl="1"/>
          <a:r>
            <a:rPr lang="fa-IR" dirty="0"/>
            <a:t>فیکوتوکسین</a:t>
          </a:r>
        </a:p>
      </dgm:t>
    </dgm:pt>
    <dgm:pt modelId="{A052DA81-D34D-4461-8E55-0964D0DF0993}" type="parTrans" cxnId="{A7EF9501-EC30-4AC6-96F9-E6DE823BA621}">
      <dgm:prSet/>
      <dgm:spPr/>
      <dgm:t>
        <a:bodyPr/>
        <a:lstStyle/>
        <a:p>
          <a:pPr rtl="1"/>
          <a:endParaRPr lang="fa-IR"/>
        </a:p>
      </dgm:t>
    </dgm:pt>
    <dgm:pt modelId="{48B76046-5BFE-43C6-9120-13276BD4B521}" type="sibTrans" cxnId="{A7EF9501-EC30-4AC6-96F9-E6DE823BA621}">
      <dgm:prSet/>
      <dgm:spPr/>
      <dgm:t>
        <a:bodyPr/>
        <a:lstStyle/>
        <a:p>
          <a:pPr rtl="1"/>
          <a:endParaRPr lang="fa-IR"/>
        </a:p>
      </dgm:t>
    </dgm:pt>
    <dgm:pt modelId="{B8B9E4AD-F1E5-4EDB-AE5A-B8BD97444013}">
      <dgm:prSet phldrT="[Text]"/>
      <dgm:spPr/>
      <dgm:t>
        <a:bodyPr/>
        <a:lstStyle/>
        <a:p>
          <a:pPr rtl="1"/>
          <a:r>
            <a:rPr lang="fa-IR" dirty="0"/>
            <a:t>جلبک سبز آبی</a:t>
          </a:r>
        </a:p>
      </dgm:t>
    </dgm:pt>
    <dgm:pt modelId="{BE082D50-DC40-43FC-809F-C4DC45FF4B91}" type="parTrans" cxnId="{5169BF7B-9ED9-45FC-B81B-6BA177D1BAC7}">
      <dgm:prSet/>
      <dgm:spPr/>
      <dgm:t>
        <a:bodyPr/>
        <a:lstStyle/>
        <a:p>
          <a:pPr rtl="1"/>
          <a:endParaRPr lang="fa-IR"/>
        </a:p>
      </dgm:t>
    </dgm:pt>
    <dgm:pt modelId="{50D048EB-FBBF-4C01-808D-952A8F7892D1}" type="sibTrans" cxnId="{5169BF7B-9ED9-45FC-B81B-6BA177D1BAC7}">
      <dgm:prSet/>
      <dgm:spPr/>
      <dgm:t>
        <a:bodyPr/>
        <a:lstStyle/>
        <a:p>
          <a:pPr rtl="1"/>
          <a:endParaRPr lang="fa-IR"/>
        </a:p>
      </dgm:t>
    </dgm:pt>
    <dgm:pt modelId="{795730CA-B4E4-4C64-A008-13C7FC681E3B}">
      <dgm:prSet phldrT="[Text]"/>
      <dgm:spPr/>
      <dgm:t>
        <a:bodyPr/>
        <a:lstStyle/>
        <a:p>
          <a:pPr rtl="1"/>
          <a:r>
            <a:rPr lang="fa-IR" dirty="0"/>
            <a:t>دینوفلاژلاتها</a:t>
          </a:r>
        </a:p>
      </dgm:t>
    </dgm:pt>
    <dgm:pt modelId="{7E136537-1FDB-40FE-B95C-11D1EEBDDDB2}" type="parTrans" cxnId="{E95CFA81-C1AE-47A3-9DA4-59D4E17618F8}">
      <dgm:prSet/>
      <dgm:spPr/>
      <dgm:t>
        <a:bodyPr/>
        <a:lstStyle/>
        <a:p>
          <a:pPr rtl="1"/>
          <a:endParaRPr lang="fa-IR"/>
        </a:p>
      </dgm:t>
    </dgm:pt>
    <dgm:pt modelId="{A8961B15-C313-4C22-ACCF-595F4A552F83}" type="sibTrans" cxnId="{E95CFA81-C1AE-47A3-9DA4-59D4E17618F8}">
      <dgm:prSet/>
      <dgm:spPr/>
      <dgm:t>
        <a:bodyPr/>
        <a:lstStyle/>
        <a:p>
          <a:pPr rtl="1"/>
          <a:endParaRPr lang="fa-IR"/>
        </a:p>
      </dgm:t>
    </dgm:pt>
    <dgm:pt modelId="{67A8F47C-0F90-4D08-A55A-073AF75FD9FB}">
      <dgm:prSet phldrT="[Text]"/>
      <dgm:spPr/>
      <dgm:t>
        <a:bodyPr/>
        <a:lstStyle/>
        <a:p>
          <a:pPr rtl="1"/>
          <a:r>
            <a:rPr lang="fa-IR" dirty="0"/>
            <a:t>آفلاتوکسین</a:t>
          </a:r>
        </a:p>
      </dgm:t>
    </dgm:pt>
    <dgm:pt modelId="{2962A283-545E-4FBB-A7D0-9D7DB43F6877}" type="parTrans" cxnId="{ABF4A2A0-C97A-45FC-84D1-F5661D7B5398}">
      <dgm:prSet/>
      <dgm:spPr/>
      <dgm:t>
        <a:bodyPr/>
        <a:lstStyle/>
        <a:p>
          <a:pPr rtl="1"/>
          <a:endParaRPr lang="fa-IR"/>
        </a:p>
      </dgm:t>
    </dgm:pt>
    <dgm:pt modelId="{3D69AD40-C2BB-49F0-9A76-973C790F6644}" type="sibTrans" cxnId="{ABF4A2A0-C97A-45FC-84D1-F5661D7B5398}">
      <dgm:prSet/>
      <dgm:spPr/>
      <dgm:t>
        <a:bodyPr/>
        <a:lstStyle/>
        <a:p>
          <a:pPr rtl="1"/>
          <a:endParaRPr lang="fa-IR"/>
        </a:p>
      </dgm:t>
    </dgm:pt>
    <dgm:pt modelId="{EF355C5B-69C9-4193-88CA-285B3677CDA8}">
      <dgm:prSet phldrT="[Text]"/>
      <dgm:spPr/>
      <dgm:t>
        <a:bodyPr/>
        <a:lstStyle/>
        <a:p>
          <a:pPr rtl="1"/>
          <a:r>
            <a:rPr lang="fa-IR" dirty="0"/>
            <a:t>حیوانی</a:t>
          </a:r>
        </a:p>
      </dgm:t>
    </dgm:pt>
    <dgm:pt modelId="{EFD23FA2-EFA1-4105-A813-93C039C809F1}" type="parTrans" cxnId="{2110934E-940B-4E1E-A8E2-0BD069467CB9}">
      <dgm:prSet/>
      <dgm:spPr/>
      <dgm:t>
        <a:bodyPr/>
        <a:lstStyle/>
        <a:p>
          <a:pPr rtl="1"/>
          <a:endParaRPr lang="fa-IR"/>
        </a:p>
      </dgm:t>
    </dgm:pt>
    <dgm:pt modelId="{A1303618-0BA3-42FC-8C49-0D1351393A41}" type="sibTrans" cxnId="{2110934E-940B-4E1E-A8E2-0BD069467CB9}">
      <dgm:prSet/>
      <dgm:spPr/>
      <dgm:t>
        <a:bodyPr/>
        <a:lstStyle/>
        <a:p>
          <a:pPr rtl="1"/>
          <a:endParaRPr lang="fa-IR"/>
        </a:p>
      </dgm:t>
    </dgm:pt>
    <dgm:pt modelId="{B7F23EF6-D559-4294-A426-BA7BB9CD6251}">
      <dgm:prSet phldrT="[Text]"/>
      <dgm:spPr/>
      <dgm:t>
        <a:bodyPr/>
        <a:lstStyle/>
        <a:p>
          <a:pPr rtl="1"/>
          <a:r>
            <a:rPr lang="en-US" dirty="0"/>
            <a:t>Venomous</a:t>
          </a:r>
          <a:endParaRPr lang="fa-IR" dirty="0"/>
        </a:p>
      </dgm:t>
    </dgm:pt>
    <dgm:pt modelId="{47BCDB7A-1B3D-4287-BBF6-F944A6786732}" type="parTrans" cxnId="{94BA92AF-90FC-4F9A-BABA-62DA7AC9B1E6}">
      <dgm:prSet/>
      <dgm:spPr/>
      <dgm:t>
        <a:bodyPr/>
        <a:lstStyle/>
        <a:p>
          <a:pPr rtl="1"/>
          <a:endParaRPr lang="fa-IR"/>
        </a:p>
      </dgm:t>
    </dgm:pt>
    <dgm:pt modelId="{15229ECA-42A1-47B5-B99D-F212F754F184}" type="sibTrans" cxnId="{94BA92AF-90FC-4F9A-BABA-62DA7AC9B1E6}">
      <dgm:prSet/>
      <dgm:spPr/>
      <dgm:t>
        <a:bodyPr/>
        <a:lstStyle/>
        <a:p>
          <a:pPr rtl="1"/>
          <a:endParaRPr lang="fa-IR"/>
        </a:p>
      </dgm:t>
    </dgm:pt>
    <dgm:pt modelId="{8AB86E31-E6CC-4994-B15C-EA8BF143A82D}">
      <dgm:prSet phldrT="[Text]"/>
      <dgm:spPr/>
      <dgm:t>
        <a:bodyPr/>
        <a:lstStyle/>
        <a:p>
          <a:pPr rtl="1"/>
          <a:r>
            <a:rPr lang="en-US" dirty="0"/>
            <a:t>poisonous</a:t>
          </a:r>
          <a:endParaRPr lang="fa-IR" dirty="0"/>
        </a:p>
      </dgm:t>
    </dgm:pt>
    <dgm:pt modelId="{6E8791A7-C6A7-4F8A-AAF1-DAA21D8B54D4}" type="parTrans" cxnId="{4ADCB482-D4F4-4498-AFAA-73CCA9925D32}">
      <dgm:prSet/>
      <dgm:spPr/>
      <dgm:t>
        <a:bodyPr/>
        <a:lstStyle/>
        <a:p>
          <a:pPr rtl="1"/>
          <a:endParaRPr lang="fa-IR"/>
        </a:p>
      </dgm:t>
    </dgm:pt>
    <dgm:pt modelId="{AC636F7A-616A-40C4-943B-0EDE814F4E73}" type="sibTrans" cxnId="{4ADCB482-D4F4-4498-AFAA-73CCA9925D32}">
      <dgm:prSet/>
      <dgm:spPr/>
      <dgm:t>
        <a:bodyPr/>
        <a:lstStyle/>
        <a:p>
          <a:pPr rtl="1"/>
          <a:endParaRPr lang="fa-IR"/>
        </a:p>
      </dgm:t>
    </dgm:pt>
    <dgm:pt modelId="{DCD6DECE-A193-4DBF-A09B-0CA6AC8B8495}" type="pres">
      <dgm:prSet presAssocID="{4A857D0F-8F4A-4653-AD8C-55944385E911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05406941-9CCD-451F-A123-CD583F29D10B}" type="pres">
      <dgm:prSet presAssocID="{B090818F-648D-46FD-8BC1-927A977C1514}" presName="root1" presStyleCnt="0"/>
      <dgm:spPr/>
    </dgm:pt>
    <dgm:pt modelId="{F5743B9A-AD83-42BE-8DD4-E430291D3328}" type="pres">
      <dgm:prSet presAssocID="{B090818F-648D-46FD-8BC1-927A977C1514}" presName="LevelOneTextNode" presStyleLbl="node0" presStyleIdx="0" presStyleCnt="1">
        <dgm:presLayoutVars>
          <dgm:chPref val="3"/>
        </dgm:presLayoutVars>
      </dgm:prSet>
      <dgm:spPr/>
    </dgm:pt>
    <dgm:pt modelId="{009E4B0B-D6CE-499D-AA67-38FA3F54AF41}" type="pres">
      <dgm:prSet presAssocID="{B090818F-648D-46FD-8BC1-927A977C1514}" presName="level2hierChild" presStyleCnt="0"/>
      <dgm:spPr/>
    </dgm:pt>
    <dgm:pt modelId="{294DB74C-15C2-4538-B642-89099EFE969B}" type="pres">
      <dgm:prSet presAssocID="{2EAF6823-5E83-43EF-89C4-1BA3D555C7C2}" presName="conn2-1" presStyleLbl="parChTrans1D2" presStyleIdx="0" presStyleCnt="5"/>
      <dgm:spPr/>
    </dgm:pt>
    <dgm:pt modelId="{D2AF7672-75A0-4E40-9326-9479C554F0D5}" type="pres">
      <dgm:prSet presAssocID="{2EAF6823-5E83-43EF-89C4-1BA3D555C7C2}" presName="connTx" presStyleLbl="parChTrans1D2" presStyleIdx="0" presStyleCnt="5"/>
      <dgm:spPr/>
    </dgm:pt>
    <dgm:pt modelId="{C734FF19-F547-4813-9BCA-25C0F98273E8}" type="pres">
      <dgm:prSet presAssocID="{8CF10630-7CC6-435F-B279-AEB68ABF7A01}" presName="root2" presStyleCnt="0"/>
      <dgm:spPr/>
    </dgm:pt>
    <dgm:pt modelId="{B226EAB4-5CB4-4544-8F0C-DD64B7B218C5}" type="pres">
      <dgm:prSet presAssocID="{8CF10630-7CC6-435F-B279-AEB68ABF7A01}" presName="LevelTwoTextNode" presStyleLbl="node2" presStyleIdx="0" presStyleCnt="5">
        <dgm:presLayoutVars>
          <dgm:chPref val="3"/>
        </dgm:presLayoutVars>
      </dgm:prSet>
      <dgm:spPr/>
    </dgm:pt>
    <dgm:pt modelId="{570CB72A-7AF4-4402-85E3-3F88DCCEB9E5}" type="pres">
      <dgm:prSet presAssocID="{8CF10630-7CC6-435F-B279-AEB68ABF7A01}" presName="level3hierChild" presStyleCnt="0"/>
      <dgm:spPr/>
    </dgm:pt>
    <dgm:pt modelId="{1EDB309B-B5A6-4F24-BA37-864544ACD637}" type="pres">
      <dgm:prSet presAssocID="{ADF3D842-430B-4251-9C0E-A50FDEDB9A08}" presName="conn2-1" presStyleLbl="parChTrans1D3" presStyleIdx="0" presStyleCnt="7"/>
      <dgm:spPr/>
    </dgm:pt>
    <dgm:pt modelId="{0D4935A6-E433-42D0-A909-3A08DE6BBDB9}" type="pres">
      <dgm:prSet presAssocID="{ADF3D842-430B-4251-9C0E-A50FDEDB9A08}" presName="connTx" presStyleLbl="parChTrans1D3" presStyleIdx="0" presStyleCnt="7"/>
      <dgm:spPr/>
    </dgm:pt>
    <dgm:pt modelId="{4D3DB6F5-D391-4F4F-B92B-70A13F620E59}" type="pres">
      <dgm:prSet presAssocID="{F158CE9F-C88E-4714-BD9B-0B42CD43A6F4}" presName="root2" presStyleCnt="0"/>
      <dgm:spPr/>
    </dgm:pt>
    <dgm:pt modelId="{5430BD4F-1BF7-4CAE-8580-64F13C42570C}" type="pres">
      <dgm:prSet presAssocID="{F158CE9F-C88E-4714-BD9B-0B42CD43A6F4}" presName="LevelTwoTextNode" presStyleLbl="node3" presStyleIdx="0" presStyleCnt="7">
        <dgm:presLayoutVars>
          <dgm:chPref val="3"/>
        </dgm:presLayoutVars>
      </dgm:prSet>
      <dgm:spPr/>
    </dgm:pt>
    <dgm:pt modelId="{1BABBAB3-4279-423A-A238-645B5A961B44}" type="pres">
      <dgm:prSet presAssocID="{F158CE9F-C88E-4714-BD9B-0B42CD43A6F4}" presName="level3hierChild" presStyleCnt="0"/>
      <dgm:spPr/>
    </dgm:pt>
    <dgm:pt modelId="{FFF97AE0-AE5D-4434-8AB1-BFEEBBE95486}" type="pres">
      <dgm:prSet presAssocID="{BB8575C8-1F32-4B56-AD6F-10816D979090}" presName="conn2-1" presStyleLbl="parChTrans1D3" presStyleIdx="1" presStyleCnt="7"/>
      <dgm:spPr/>
    </dgm:pt>
    <dgm:pt modelId="{8E497874-74E3-4648-A9AE-EDEE7CC3A097}" type="pres">
      <dgm:prSet presAssocID="{BB8575C8-1F32-4B56-AD6F-10816D979090}" presName="connTx" presStyleLbl="parChTrans1D3" presStyleIdx="1" presStyleCnt="7"/>
      <dgm:spPr/>
    </dgm:pt>
    <dgm:pt modelId="{30A07369-7E4D-439A-A5A8-0BC7D1E4083E}" type="pres">
      <dgm:prSet presAssocID="{49FE601B-E0E4-458A-A3AA-14685DB88B4C}" presName="root2" presStyleCnt="0"/>
      <dgm:spPr/>
    </dgm:pt>
    <dgm:pt modelId="{475E1731-57C1-4E8E-9396-D8D38068ED77}" type="pres">
      <dgm:prSet presAssocID="{49FE601B-E0E4-458A-A3AA-14685DB88B4C}" presName="LevelTwoTextNode" presStyleLbl="node3" presStyleIdx="1" presStyleCnt="7">
        <dgm:presLayoutVars>
          <dgm:chPref val="3"/>
        </dgm:presLayoutVars>
      </dgm:prSet>
      <dgm:spPr/>
    </dgm:pt>
    <dgm:pt modelId="{2B360A7F-AC9E-4F1F-AAC5-B9F2E4E0E0C3}" type="pres">
      <dgm:prSet presAssocID="{49FE601B-E0E4-458A-A3AA-14685DB88B4C}" presName="level3hierChild" presStyleCnt="0"/>
      <dgm:spPr/>
    </dgm:pt>
    <dgm:pt modelId="{6B15C5BD-3172-4EF6-82E8-67F4C1DF982C}" type="pres">
      <dgm:prSet presAssocID="{B4BC3857-FDEC-4E7F-8B67-8E2F5E48B522}" presName="conn2-1" presStyleLbl="parChTrans1D2" presStyleIdx="1" presStyleCnt="5"/>
      <dgm:spPr/>
    </dgm:pt>
    <dgm:pt modelId="{AE059EE5-EBD4-4524-8B15-F00E5D5EB81E}" type="pres">
      <dgm:prSet presAssocID="{B4BC3857-FDEC-4E7F-8B67-8E2F5E48B522}" presName="connTx" presStyleLbl="parChTrans1D2" presStyleIdx="1" presStyleCnt="5"/>
      <dgm:spPr/>
    </dgm:pt>
    <dgm:pt modelId="{4A42E60D-8456-4287-AD05-04154FE282D8}" type="pres">
      <dgm:prSet presAssocID="{2197A074-D3B1-4999-B138-FAF6C4EB2D47}" presName="root2" presStyleCnt="0"/>
      <dgm:spPr/>
    </dgm:pt>
    <dgm:pt modelId="{DF0258EE-5FD0-4F02-85EC-A7006F2D5C53}" type="pres">
      <dgm:prSet presAssocID="{2197A074-D3B1-4999-B138-FAF6C4EB2D47}" presName="LevelTwoTextNode" presStyleLbl="node2" presStyleIdx="1" presStyleCnt="5">
        <dgm:presLayoutVars>
          <dgm:chPref val="3"/>
        </dgm:presLayoutVars>
      </dgm:prSet>
      <dgm:spPr/>
    </dgm:pt>
    <dgm:pt modelId="{2721C86A-610F-4C95-947C-7C7430C9AAB3}" type="pres">
      <dgm:prSet presAssocID="{2197A074-D3B1-4999-B138-FAF6C4EB2D47}" presName="level3hierChild" presStyleCnt="0"/>
      <dgm:spPr/>
    </dgm:pt>
    <dgm:pt modelId="{4A6CF241-7CBD-4718-9FB2-1D646D01BD6B}" type="pres">
      <dgm:prSet presAssocID="{2962A283-545E-4FBB-A7D0-9D7DB43F6877}" presName="conn2-1" presStyleLbl="parChTrans1D3" presStyleIdx="2" presStyleCnt="7"/>
      <dgm:spPr/>
    </dgm:pt>
    <dgm:pt modelId="{64450B80-69B5-45B3-9337-985D939D7F15}" type="pres">
      <dgm:prSet presAssocID="{2962A283-545E-4FBB-A7D0-9D7DB43F6877}" presName="connTx" presStyleLbl="parChTrans1D3" presStyleIdx="2" presStyleCnt="7"/>
      <dgm:spPr/>
    </dgm:pt>
    <dgm:pt modelId="{85A13A8C-FCF9-46A2-8DED-1795A8AF02E5}" type="pres">
      <dgm:prSet presAssocID="{67A8F47C-0F90-4D08-A55A-073AF75FD9FB}" presName="root2" presStyleCnt="0"/>
      <dgm:spPr/>
    </dgm:pt>
    <dgm:pt modelId="{E8682F7E-4899-4B03-99C2-556DD2EF3F4A}" type="pres">
      <dgm:prSet presAssocID="{67A8F47C-0F90-4D08-A55A-073AF75FD9FB}" presName="LevelTwoTextNode" presStyleLbl="node3" presStyleIdx="2" presStyleCnt="7">
        <dgm:presLayoutVars>
          <dgm:chPref val="3"/>
        </dgm:presLayoutVars>
      </dgm:prSet>
      <dgm:spPr/>
    </dgm:pt>
    <dgm:pt modelId="{B7AFE350-6FD8-4321-8304-AE4FCF15CE5A}" type="pres">
      <dgm:prSet presAssocID="{67A8F47C-0F90-4D08-A55A-073AF75FD9FB}" presName="level3hierChild" presStyleCnt="0"/>
      <dgm:spPr/>
    </dgm:pt>
    <dgm:pt modelId="{5CF127B3-63E6-46D0-9DBB-99326B16EC10}" type="pres">
      <dgm:prSet presAssocID="{0E766EE8-D20B-407D-AC53-4DFF197C3228}" presName="conn2-1" presStyleLbl="parChTrans1D2" presStyleIdx="2" presStyleCnt="5"/>
      <dgm:spPr/>
    </dgm:pt>
    <dgm:pt modelId="{1E4D9E49-85CD-4A64-8E48-A5AEC22B62EB}" type="pres">
      <dgm:prSet presAssocID="{0E766EE8-D20B-407D-AC53-4DFF197C3228}" presName="connTx" presStyleLbl="parChTrans1D2" presStyleIdx="2" presStyleCnt="5"/>
      <dgm:spPr/>
    </dgm:pt>
    <dgm:pt modelId="{7AA92503-4B29-4293-85B2-9A52CBDE6562}" type="pres">
      <dgm:prSet presAssocID="{72C3501A-4278-4032-9174-505C329F570E}" presName="root2" presStyleCnt="0"/>
      <dgm:spPr/>
    </dgm:pt>
    <dgm:pt modelId="{06C40FA4-6618-4E81-8ABD-FCAC70B19688}" type="pres">
      <dgm:prSet presAssocID="{72C3501A-4278-4032-9174-505C329F570E}" presName="LevelTwoTextNode" presStyleLbl="node2" presStyleIdx="2" presStyleCnt="5">
        <dgm:presLayoutVars>
          <dgm:chPref val="3"/>
        </dgm:presLayoutVars>
      </dgm:prSet>
      <dgm:spPr/>
    </dgm:pt>
    <dgm:pt modelId="{C54319BA-CFB4-4BCF-AC01-C28F52F23671}" type="pres">
      <dgm:prSet presAssocID="{72C3501A-4278-4032-9174-505C329F570E}" presName="level3hierChild" presStyleCnt="0"/>
      <dgm:spPr/>
    </dgm:pt>
    <dgm:pt modelId="{BD6ED895-55F8-4A95-94CB-C04152345073}" type="pres">
      <dgm:prSet presAssocID="{A052DA81-D34D-4461-8E55-0964D0DF0993}" presName="conn2-1" presStyleLbl="parChTrans1D2" presStyleIdx="3" presStyleCnt="5"/>
      <dgm:spPr/>
    </dgm:pt>
    <dgm:pt modelId="{A33A299E-F0C6-4D77-B5AC-81ACDEB571FC}" type="pres">
      <dgm:prSet presAssocID="{A052DA81-D34D-4461-8E55-0964D0DF0993}" presName="connTx" presStyleLbl="parChTrans1D2" presStyleIdx="3" presStyleCnt="5"/>
      <dgm:spPr/>
    </dgm:pt>
    <dgm:pt modelId="{25DD553C-21CC-4890-A479-0D484F3F9691}" type="pres">
      <dgm:prSet presAssocID="{CC6FB614-98FA-4FAB-862F-868C6ED798F9}" presName="root2" presStyleCnt="0"/>
      <dgm:spPr/>
    </dgm:pt>
    <dgm:pt modelId="{75430458-318A-410A-9D60-26A1FDCD766E}" type="pres">
      <dgm:prSet presAssocID="{CC6FB614-98FA-4FAB-862F-868C6ED798F9}" presName="LevelTwoTextNode" presStyleLbl="node2" presStyleIdx="3" presStyleCnt="5">
        <dgm:presLayoutVars>
          <dgm:chPref val="3"/>
        </dgm:presLayoutVars>
      </dgm:prSet>
      <dgm:spPr/>
    </dgm:pt>
    <dgm:pt modelId="{ADD6EF74-5D60-44AA-B6C8-B0A3008DCB89}" type="pres">
      <dgm:prSet presAssocID="{CC6FB614-98FA-4FAB-862F-868C6ED798F9}" presName="level3hierChild" presStyleCnt="0"/>
      <dgm:spPr/>
    </dgm:pt>
    <dgm:pt modelId="{E00926E0-0F01-4D8F-AEFB-6F493DFDB281}" type="pres">
      <dgm:prSet presAssocID="{BE082D50-DC40-43FC-809F-C4DC45FF4B91}" presName="conn2-1" presStyleLbl="parChTrans1D3" presStyleIdx="3" presStyleCnt="7"/>
      <dgm:spPr/>
    </dgm:pt>
    <dgm:pt modelId="{75CCA823-9DFE-4A6D-B823-1A9BE21197F0}" type="pres">
      <dgm:prSet presAssocID="{BE082D50-DC40-43FC-809F-C4DC45FF4B91}" presName="connTx" presStyleLbl="parChTrans1D3" presStyleIdx="3" presStyleCnt="7"/>
      <dgm:spPr/>
    </dgm:pt>
    <dgm:pt modelId="{5D4F139E-3477-46B6-8542-E7DB48D362C5}" type="pres">
      <dgm:prSet presAssocID="{B8B9E4AD-F1E5-4EDB-AE5A-B8BD97444013}" presName="root2" presStyleCnt="0"/>
      <dgm:spPr/>
    </dgm:pt>
    <dgm:pt modelId="{83379043-52A4-487C-8CAC-EA4F17F5076A}" type="pres">
      <dgm:prSet presAssocID="{B8B9E4AD-F1E5-4EDB-AE5A-B8BD97444013}" presName="LevelTwoTextNode" presStyleLbl="node3" presStyleIdx="3" presStyleCnt="7">
        <dgm:presLayoutVars>
          <dgm:chPref val="3"/>
        </dgm:presLayoutVars>
      </dgm:prSet>
      <dgm:spPr/>
    </dgm:pt>
    <dgm:pt modelId="{7BFC8E08-E9F2-4274-A09D-47193C2C3D14}" type="pres">
      <dgm:prSet presAssocID="{B8B9E4AD-F1E5-4EDB-AE5A-B8BD97444013}" presName="level3hierChild" presStyleCnt="0"/>
      <dgm:spPr/>
    </dgm:pt>
    <dgm:pt modelId="{D720E82C-FDBA-4063-B0EA-E510330AFA70}" type="pres">
      <dgm:prSet presAssocID="{7E136537-1FDB-40FE-B95C-11D1EEBDDDB2}" presName="conn2-1" presStyleLbl="parChTrans1D3" presStyleIdx="4" presStyleCnt="7"/>
      <dgm:spPr/>
    </dgm:pt>
    <dgm:pt modelId="{E0890CF0-2178-4DA5-99C4-4E938EB2AE6A}" type="pres">
      <dgm:prSet presAssocID="{7E136537-1FDB-40FE-B95C-11D1EEBDDDB2}" presName="connTx" presStyleLbl="parChTrans1D3" presStyleIdx="4" presStyleCnt="7"/>
      <dgm:spPr/>
    </dgm:pt>
    <dgm:pt modelId="{453934E6-AED4-4172-8C34-84F28E7FF7B8}" type="pres">
      <dgm:prSet presAssocID="{795730CA-B4E4-4C64-A008-13C7FC681E3B}" presName="root2" presStyleCnt="0"/>
      <dgm:spPr/>
    </dgm:pt>
    <dgm:pt modelId="{AAF4476B-E6EB-42A4-B17C-9AB2A3624B02}" type="pres">
      <dgm:prSet presAssocID="{795730CA-B4E4-4C64-A008-13C7FC681E3B}" presName="LevelTwoTextNode" presStyleLbl="node3" presStyleIdx="4" presStyleCnt="7">
        <dgm:presLayoutVars>
          <dgm:chPref val="3"/>
        </dgm:presLayoutVars>
      </dgm:prSet>
      <dgm:spPr/>
    </dgm:pt>
    <dgm:pt modelId="{46971A3E-8003-415A-B01E-0A9424C1D8D8}" type="pres">
      <dgm:prSet presAssocID="{795730CA-B4E4-4C64-A008-13C7FC681E3B}" presName="level3hierChild" presStyleCnt="0"/>
      <dgm:spPr/>
    </dgm:pt>
    <dgm:pt modelId="{CA9DD775-5B7E-4BC5-87BA-BF978C9E3C2C}" type="pres">
      <dgm:prSet presAssocID="{EFD23FA2-EFA1-4105-A813-93C039C809F1}" presName="conn2-1" presStyleLbl="parChTrans1D2" presStyleIdx="4" presStyleCnt="5"/>
      <dgm:spPr/>
    </dgm:pt>
    <dgm:pt modelId="{2399C03C-7102-428E-A555-C1E59CF22200}" type="pres">
      <dgm:prSet presAssocID="{EFD23FA2-EFA1-4105-A813-93C039C809F1}" presName="connTx" presStyleLbl="parChTrans1D2" presStyleIdx="4" presStyleCnt="5"/>
      <dgm:spPr/>
    </dgm:pt>
    <dgm:pt modelId="{649D9AD4-EC79-4A3C-BB94-15FF60099313}" type="pres">
      <dgm:prSet presAssocID="{EF355C5B-69C9-4193-88CA-285B3677CDA8}" presName="root2" presStyleCnt="0"/>
      <dgm:spPr/>
    </dgm:pt>
    <dgm:pt modelId="{91C792AF-E4A2-4FC2-AE86-DD216AD6CC92}" type="pres">
      <dgm:prSet presAssocID="{EF355C5B-69C9-4193-88CA-285B3677CDA8}" presName="LevelTwoTextNode" presStyleLbl="node2" presStyleIdx="4" presStyleCnt="5">
        <dgm:presLayoutVars>
          <dgm:chPref val="3"/>
        </dgm:presLayoutVars>
      </dgm:prSet>
      <dgm:spPr/>
    </dgm:pt>
    <dgm:pt modelId="{0A4F5658-A0FE-4547-B6EB-1A0270CBC146}" type="pres">
      <dgm:prSet presAssocID="{EF355C5B-69C9-4193-88CA-285B3677CDA8}" presName="level3hierChild" presStyleCnt="0"/>
      <dgm:spPr/>
    </dgm:pt>
    <dgm:pt modelId="{1BA6FC74-131B-4BEF-8C97-739BB0AF5593}" type="pres">
      <dgm:prSet presAssocID="{47BCDB7A-1B3D-4287-BBF6-F944A6786732}" presName="conn2-1" presStyleLbl="parChTrans1D3" presStyleIdx="5" presStyleCnt="7"/>
      <dgm:spPr/>
    </dgm:pt>
    <dgm:pt modelId="{ABE18DBB-1E98-4C0F-AAD3-7C6E5A38693A}" type="pres">
      <dgm:prSet presAssocID="{47BCDB7A-1B3D-4287-BBF6-F944A6786732}" presName="connTx" presStyleLbl="parChTrans1D3" presStyleIdx="5" presStyleCnt="7"/>
      <dgm:spPr/>
    </dgm:pt>
    <dgm:pt modelId="{40F87DE0-0CC6-44A2-BCC8-694CE39C5F68}" type="pres">
      <dgm:prSet presAssocID="{B7F23EF6-D559-4294-A426-BA7BB9CD6251}" presName="root2" presStyleCnt="0"/>
      <dgm:spPr/>
    </dgm:pt>
    <dgm:pt modelId="{F576FF00-BA38-45BB-926B-83E1D21424CE}" type="pres">
      <dgm:prSet presAssocID="{B7F23EF6-D559-4294-A426-BA7BB9CD6251}" presName="LevelTwoTextNode" presStyleLbl="node3" presStyleIdx="5" presStyleCnt="7">
        <dgm:presLayoutVars>
          <dgm:chPref val="3"/>
        </dgm:presLayoutVars>
      </dgm:prSet>
      <dgm:spPr/>
    </dgm:pt>
    <dgm:pt modelId="{5CE7A715-E13D-4028-BAA2-B21CAEE640B8}" type="pres">
      <dgm:prSet presAssocID="{B7F23EF6-D559-4294-A426-BA7BB9CD6251}" presName="level3hierChild" presStyleCnt="0"/>
      <dgm:spPr/>
    </dgm:pt>
    <dgm:pt modelId="{A4B52FFE-454D-4D6B-B46D-6970BD756B1C}" type="pres">
      <dgm:prSet presAssocID="{6E8791A7-C6A7-4F8A-AAF1-DAA21D8B54D4}" presName="conn2-1" presStyleLbl="parChTrans1D3" presStyleIdx="6" presStyleCnt="7"/>
      <dgm:spPr/>
    </dgm:pt>
    <dgm:pt modelId="{60C7DB08-30DE-4B2C-9EF2-D57B659AA318}" type="pres">
      <dgm:prSet presAssocID="{6E8791A7-C6A7-4F8A-AAF1-DAA21D8B54D4}" presName="connTx" presStyleLbl="parChTrans1D3" presStyleIdx="6" presStyleCnt="7"/>
      <dgm:spPr/>
    </dgm:pt>
    <dgm:pt modelId="{844FFE94-8437-4C97-A353-8F9F794B2F6A}" type="pres">
      <dgm:prSet presAssocID="{8AB86E31-E6CC-4994-B15C-EA8BF143A82D}" presName="root2" presStyleCnt="0"/>
      <dgm:spPr/>
    </dgm:pt>
    <dgm:pt modelId="{FE9747A7-FEA7-42A2-82F1-1DB4B9D92381}" type="pres">
      <dgm:prSet presAssocID="{8AB86E31-E6CC-4994-B15C-EA8BF143A82D}" presName="LevelTwoTextNode" presStyleLbl="node3" presStyleIdx="6" presStyleCnt="7">
        <dgm:presLayoutVars>
          <dgm:chPref val="3"/>
        </dgm:presLayoutVars>
      </dgm:prSet>
      <dgm:spPr/>
    </dgm:pt>
    <dgm:pt modelId="{3548DC07-C2E7-46DD-8DF1-A92824CBB226}" type="pres">
      <dgm:prSet presAssocID="{8AB86E31-E6CC-4994-B15C-EA8BF143A82D}" presName="level3hierChild" presStyleCnt="0"/>
      <dgm:spPr/>
    </dgm:pt>
  </dgm:ptLst>
  <dgm:cxnLst>
    <dgm:cxn modelId="{A7EF9501-EC30-4AC6-96F9-E6DE823BA621}" srcId="{B090818F-648D-46FD-8BC1-927A977C1514}" destId="{CC6FB614-98FA-4FAB-862F-868C6ED798F9}" srcOrd="3" destOrd="0" parTransId="{A052DA81-D34D-4461-8E55-0964D0DF0993}" sibTransId="{48B76046-5BFE-43C6-9120-13276BD4B521}"/>
    <dgm:cxn modelId="{8BBDB20E-E38D-48CA-9385-B36D5B643926}" srcId="{8CF10630-7CC6-435F-B279-AEB68ABF7A01}" destId="{F158CE9F-C88E-4714-BD9B-0B42CD43A6F4}" srcOrd="0" destOrd="0" parTransId="{ADF3D842-430B-4251-9C0E-A50FDEDB9A08}" sibTransId="{EADEB876-B720-4FF0-A62E-D38203C6D269}"/>
    <dgm:cxn modelId="{1FA7D714-58D1-49D2-B93F-4E8F4A0D9BE0}" type="presOf" srcId="{4A857D0F-8F4A-4653-AD8C-55944385E911}" destId="{DCD6DECE-A193-4DBF-A09B-0CA6AC8B8495}" srcOrd="0" destOrd="0" presId="urn:microsoft.com/office/officeart/2005/8/layout/hierarchy2"/>
    <dgm:cxn modelId="{A700781C-9BBE-4DE8-A07D-E5CABF23168B}" srcId="{B090818F-648D-46FD-8BC1-927A977C1514}" destId="{8CF10630-7CC6-435F-B279-AEB68ABF7A01}" srcOrd="0" destOrd="0" parTransId="{2EAF6823-5E83-43EF-89C4-1BA3D555C7C2}" sibTransId="{89D43456-09EC-49F5-8A50-BC028CA202E6}"/>
    <dgm:cxn modelId="{E49C8E24-3A5C-48FF-9A17-FEBAF528C07E}" type="presOf" srcId="{ADF3D842-430B-4251-9C0E-A50FDEDB9A08}" destId="{0D4935A6-E433-42D0-A909-3A08DE6BBDB9}" srcOrd="1" destOrd="0" presId="urn:microsoft.com/office/officeart/2005/8/layout/hierarchy2"/>
    <dgm:cxn modelId="{6D255D25-7057-421B-9C2A-1826171ACDEF}" type="presOf" srcId="{EFD23FA2-EFA1-4105-A813-93C039C809F1}" destId="{2399C03C-7102-428E-A555-C1E59CF22200}" srcOrd="1" destOrd="0" presId="urn:microsoft.com/office/officeart/2005/8/layout/hierarchy2"/>
    <dgm:cxn modelId="{8DBEF92A-0538-4B80-B3B1-93E37A1AE38F}" type="presOf" srcId="{67A8F47C-0F90-4D08-A55A-073AF75FD9FB}" destId="{E8682F7E-4899-4B03-99C2-556DD2EF3F4A}" srcOrd="0" destOrd="0" presId="urn:microsoft.com/office/officeart/2005/8/layout/hierarchy2"/>
    <dgm:cxn modelId="{97905037-B24D-48BE-AAFA-101F7EEBEE04}" type="presOf" srcId="{0E766EE8-D20B-407D-AC53-4DFF197C3228}" destId="{5CF127B3-63E6-46D0-9DBB-99326B16EC10}" srcOrd="0" destOrd="0" presId="urn:microsoft.com/office/officeart/2005/8/layout/hierarchy2"/>
    <dgm:cxn modelId="{96712838-BBEA-4CC5-8232-DC48F59D2D32}" type="presOf" srcId="{BB8575C8-1F32-4B56-AD6F-10816D979090}" destId="{FFF97AE0-AE5D-4434-8AB1-BFEEBBE95486}" srcOrd="0" destOrd="0" presId="urn:microsoft.com/office/officeart/2005/8/layout/hierarchy2"/>
    <dgm:cxn modelId="{67CD6938-BE86-4FDF-9515-A95EC61627C8}" type="presOf" srcId="{2962A283-545E-4FBB-A7D0-9D7DB43F6877}" destId="{4A6CF241-7CBD-4718-9FB2-1D646D01BD6B}" srcOrd="0" destOrd="0" presId="urn:microsoft.com/office/officeart/2005/8/layout/hierarchy2"/>
    <dgm:cxn modelId="{51F1DF39-884B-41A1-B49C-EA2B6F83A42E}" srcId="{4A857D0F-8F4A-4653-AD8C-55944385E911}" destId="{B090818F-648D-46FD-8BC1-927A977C1514}" srcOrd="0" destOrd="0" parTransId="{416DB0D4-9F39-4715-BF63-4E6C8220C780}" sibTransId="{0CFBF80B-E046-4579-B91E-855D52C77854}"/>
    <dgm:cxn modelId="{41659E40-B816-47A1-BD07-7C80D74D57DD}" type="presOf" srcId="{BE082D50-DC40-43FC-809F-C4DC45FF4B91}" destId="{E00926E0-0F01-4D8F-AEFB-6F493DFDB281}" srcOrd="0" destOrd="0" presId="urn:microsoft.com/office/officeart/2005/8/layout/hierarchy2"/>
    <dgm:cxn modelId="{D9F57B5E-1281-4917-9309-1E7769C02E12}" type="presOf" srcId="{6E8791A7-C6A7-4F8A-AAF1-DAA21D8B54D4}" destId="{60C7DB08-30DE-4B2C-9EF2-D57B659AA318}" srcOrd="1" destOrd="0" presId="urn:microsoft.com/office/officeart/2005/8/layout/hierarchy2"/>
    <dgm:cxn modelId="{02AD6063-A8FF-4495-B2C9-F3275F396F6C}" type="presOf" srcId="{B4BC3857-FDEC-4E7F-8B67-8E2F5E48B522}" destId="{AE059EE5-EBD4-4524-8B15-F00E5D5EB81E}" srcOrd="1" destOrd="0" presId="urn:microsoft.com/office/officeart/2005/8/layout/hierarchy2"/>
    <dgm:cxn modelId="{903D5E65-764B-483A-A0EE-BC382FB0A5D6}" type="presOf" srcId="{6E8791A7-C6A7-4F8A-AAF1-DAA21D8B54D4}" destId="{A4B52FFE-454D-4D6B-B46D-6970BD756B1C}" srcOrd="0" destOrd="0" presId="urn:microsoft.com/office/officeart/2005/8/layout/hierarchy2"/>
    <dgm:cxn modelId="{58F4FD66-FC60-4D61-A00E-F38109D11F61}" type="presOf" srcId="{B8B9E4AD-F1E5-4EDB-AE5A-B8BD97444013}" destId="{83379043-52A4-487C-8CAC-EA4F17F5076A}" srcOrd="0" destOrd="0" presId="urn:microsoft.com/office/officeart/2005/8/layout/hierarchy2"/>
    <dgm:cxn modelId="{2110934E-940B-4E1E-A8E2-0BD069467CB9}" srcId="{B090818F-648D-46FD-8BC1-927A977C1514}" destId="{EF355C5B-69C9-4193-88CA-285B3677CDA8}" srcOrd="4" destOrd="0" parTransId="{EFD23FA2-EFA1-4105-A813-93C039C809F1}" sibTransId="{A1303618-0BA3-42FC-8C49-0D1351393A41}"/>
    <dgm:cxn modelId="{273A224F-A0A5-465F-ABE4-97EB78DC6670}" type="presOf" srcId="{BE082D50-DC40-43FC-809F-C4DC45FF4B91}" destId="{75CCA823-9DFE-4A6D-B823-1A9BE21197F0}" srcOrd="1" destOrd="0" presId="urn:microsoft.com/office/officeart/2005/8/layout/hierarchy2"/>
    <dgm:cxn modelId="{C381E96F-B28F-45B7-AB27-5DD781E7318A}" type="presOf" srcId="{EFD23FA2-EFA1-4105-A813-93C039C809F1}" destId="{CA9DD775-5B7E-4BC5-87BA-BF978C9E3C2C}" srcOrd="0" destOrd="0" presId="urn:microsoft.com/office/officeart/2005/8/layout/hierarchy2"/>
    <dgm:cxn modelId="{0B904B70-5A26-46FA-B2EB-015FBE272181}" type="presOf" srcId="{72C3501A-4278-4032-9174-505C329F570E}" destId="{06C40FA4-6618-4E81-8ABD-FCAC70B19688}" srcOrd="0" destOrd="0" presId="urn:microsoft.com/office/officeart/2005/8/layout/hierarchy2"/>
    <dgm:cxn modelId="{59140571-3A84-4109-91DA-B534CE56881B}" type="presOf" srcId="{7E136537-1FDB-40FE-B95C-11D1EEBDDDB2}" destId="{D720E82C-FDBA-4063-B0EA-E510330AFA70}" srcOrd="0" destOrd="0" presId="urn:microsoft.com/office/officeart/2005/8/layout/hierarchy2"/>
    <dgm:cxn modelId="{342D537B-2130-455D-AC4E-034F5E167A78}" type="presOf" srcId="{ADF3D842-430B-4251-9C0E-A50FDEDB9A08}" destId="{1EDB309B-B5A6-4F24-BA37-864544ACD637}" srcOrd="0" destOrd="0" presId="urn:microsoft.com/office/officeart/2005/8/layout/hierarchy2"/>
    <dgm:cxn modelId="{5169BF7B-9ED9-45FC-B81B-6BA177D1BAC7}" srcId="{CC6FB614-98FA-4FAB-862F-868C6ED798F9}" destId="{B8B9E4AD-F1E5-4EDB-AE5A-B8BD97444013}" srcOrd="0" destOrd="0" parTransId="{BE082D50-DC40-43FC-809F-C4DC45FF4B91}" sibTransId="{50D048EB-FBBF-4C01-808D-952A8F7892D1}"/>
    <dgm:cxn modelId="{E95CFA81-C1AE-47A3-9DA4-59D4E17618F8}" srcId="{CC6FB614-98FA-4FAB-862F-868C6ED798F9}" destId="{795730CA-B4E4-4C64-A008-13C7FC681E3B}" srcOrd="1" destOrd="0" parTransId="{7E136537-1FDB-40FE-B95C-11D1EEBDDDB2}" sibTransId="{A8961B15-C313-4C22-ACCF-595F4A552F83}"/>
    <dgm:cxn modelId="{4ADCB482-D4F4-4498-AFAA-73CCA9925D32}" srcId="{EF355C5B-69C9-4193-88CA-285B3677CDA8}" destId="{8AB86E31-E6CC-4994-B15C-EA8BF143A82D}" srcOrd="1" destOrd="0" parTransId="{6E8791A7-C6A7-4F8A-AAF1-DAA21D8B54D4}" sibTransId="{AC636F7A-616A-40C4-943B-0EDE814F4E73}"/>
    <dgm:cxn modelId="{77705E8B-0185-4031-B543-5F6FFBAD5364}" type="presOf" srcId="{8AB86E31-E6CC-4994-B15C-EA8BF143A82D}" destId="{FE9747A7-FEA7-42A2-82F1-1DB4B9D92381}" srcOrd="0" destOrd="0" presId="urn:microsoft.com/office/officeart/2005/8/layout/hierarchy2"/>
    <dgm:cxn modelId="{965BB58B-C5DE-4654-8BE1-6BC8FA4647BF}" type="presOf" srcId="{BB8575C8-1F32-4B56-AD6F-10816D979090}" destId="{8E497874-74E3-4648-A9AE-EDEE7CC3A097}" srcOrd="1" destOrd="0" presId="urn:microsoft.com/office/officeart/2005/8/layout/hierarchy2"/>
    <dgm:cxn modelId="{A8300A93-2C02-4D32-AD7E-76D620AA07B5}" type="presOf" srcId="{B7F23EF6-D559-4294-A426-BA7BB9CD6251}" destId="{F576FF00-BA38-45BB-926B-83E1D21424CE}" srcOrd="0" destOrd="0" presId="urn:microsoft.com/office/officeart/2005/8/layout/hierarchy2"/>
    <dgm:cxn modelId="{EEA8A69F-CD80-4469-B5A2-8FF9C80DB111}" type="presOf" srcId="{2197A074-D3B1-4999-B138-FAF6C4EB2D47}" destId="{DF0258EE-5FD0-4F02-85EC-A7006F2D5C53}" srcOrd="0" destOrd="0" presId="urn:microsoft.com/office/officeart/2005/8/layout/hierarchy2"/>
    <dgm:cxn modelId="{ABF4A2A0-C97A-45FC-84D1-F5661D7B5398}" srcId="{2197A074-D3B1-4999-B138-FAF6C4EB2D47}" destId="{67A8F47C-0F90-4D08-A55A-073AF75FD9FB}" srcOrd="0" destOrd="0" parTransId="{2962A283-545E-4FBB-A7D0-9D7DB43F6877}" sibTransId="{3D69AD40-C2BB-49F0-9A76-973C790F6644}"/>
    <dgm:cxn modelId="{B0BE7EA9-FD81-4497-A7EB-5E446B5D85BD}" type="presOf" srcId="{47BCDB7A-1B3D-4287-BBF6-F944A6786732}" destId="{1BA6FC74-131B-4BEF-8C97-739BB0AF5593}" srcOrd="0" destOrd="0" presId="urn:microsoft.com/office/officeart/2005/8/layout/hierarchy2"/>
    <dgm:cxn modelId="{CF7BADA9-565C-41BC-9C2F-090FF5EBEBFD}" type="presOf" srcId="{8CF10630-7CC6-435F-B279-AEB68ABF7A01}" destId="{B226EAB4-5CB4-4544-8F0C-DD64B7B218C5}" srcOrd="0" destOrd="0" presId="urn:microsoft.com/office/officeart/2005/8/layout/hierarchy2"/>
    <dgm:cxn modelId="{A8E57AAC-A3E1-4766-BBEC-084142EADF75}" type="presOf" srcId="{49FE601B-E0E4-458A-A3AA-14685DB88B4C}" destId="{475E1731-57C1-4E8E-9396-D8D38068ED77}" srcOrd="0" destOrd="0" presId="urn:microsoft.com/office/officeart/2005/8/layout/hierarchy2"/>
    <dgm:cxn modelId="{94BA92AF-90FC-4F9A-BABA-62DA7AC9B1E6}" srcId="{EF355C5B-69C9-4193-88CA-285B3677CDA8}" destId="{B7F23EF6-D559-4294-A426-BA7BB9CD6251}" srcOrd="0" destOrd="0" parTransId="{47BCDB7A-1B3D-4287-BBF6-F944A6786732}" sibTransId="{15229ECA-42A1-47B5-B99D-F212F754F184}"/>
    <dgm:cxn modelId="{FD972EB4-AFBC-49EF-9D23-103D9FDBB5ED}" type="presOf" srcId="{A052DA81-D34D-4461-8E55-0964D0DF0993}" destId="{A33A299E-F0C6-4D77-B5AC-81ACDEB571FC}" srcOrd="1" destOrd="0" presId="urn:microsoft.com/office/officeart/2005/8/layout/hierarchy2"/>
    <dgm:cxn modelId="{4BA270B4-7AB3-4821-963E-16E9B313364B}" type="presOf" srcId="{CC6FB614-98FA-4FAB-862F-868C6ED798F9}" destId="{75430458-318A-410A-9D60-26A1FDCD766E}" srcOrd="0" destOrd="0" presId="urn:microsoft.com/office/officeart/2005/8/layout/hierarchy2"/>
    <dgm:cxn modelId="{945C90C2-766A-4005-A867-9A459767A6BC}" type="presOf" srcId="{B090818F-648D-46FD-8BC1-927A977C1514}" destId="{F5743B9A-AD83-42BE-8DD4-E430291D3328}" srcOrd="0" destOrd="0" presId="urn:microsoft.com/office/officeart/2005/8/layout/hierarchy2"/>
    <dgm:cxn modelId="{2DC40BC4-635D-4181-BE2E-14B1A6B32FF2}" type="presOf" srcId="{47BCDB7A-1B3D-4287-BBF6-F944A6786732}" destId="{ABE18DBB-1E98-4C0F-AAD3-7C6E5A38693A}" srcOrd="1" destOrd="0" presId="urn:microsoft.com/office/officeart/2005/8/layout/hierarchy2"/>
    <dgm:cxn modelId="{96F1BBC4-0C6C-4047-BC9F-74FD1D558977}" type="presOf" srcId="{0E766EE8-D20B-407D-AC53-4DFF197C3228}" destId="{1E4D9E49-85CD-4A64-8E48-A5AEC22B62EB}" srcOrd="1" destOrd="0" presId="urn:microsoft.com/office/officeart/2005/8/layout/hierarchy2"/>
    <dgm:cxn modelId="{2A7F82C6-73D6-43B7-8700-BCC2F9E0D164}" type="presOf" srcId="{2EAF6823-5E83-43EF-89C4-1BA3D555C7C2}" destId="{294DB74C-15C2-4538-B642-89099EFE969B}" srcOrd="0" destOrd="0" presId="urn:microsoft.com/office/officeart/2005/8/layout/hierarchy2"/>
    <dgm:cxn modelId="{48696BD1-F791-4FAB-896C-4E5E2989D880}" srcId="{B090818F-648D-46FD-8BC1-927A977C1514}" destId="{72C3501A-4278-4032-9174-505C329F570E}" srcOrd="2" destOrd="0" parTransId="{0E766EE8-D20B-407D-AC53-4DFF197C3228}" sibTransId="{3193AB01-89B8-4380-A357-87E3835BBDDC}"/>
    <dgm:cxn modelId="{589BA6D3-0766-4AEC-9075-CA2E095FCBE7}" type="presOf" srcId="{F158CE9F-C88E-4714-BD9B-0B42CD43A6F4}" destId="{5430BD4F-1BF7-4CAE-8580-64F13C42570C}" srcOrd="0" destOrd="0" presId="urn:microsoft.com/office/officeart/2005/8/layout/hierarchy2"/>
    <dgm:cxn modelId="{C6893BDF-571F-4631-A616-1C62A0FC05E6}" type="presOf" srcId="{A052DA81-D34D-4461-8E55-0964D0DF0993}" destId="{BD6ED895-55F8-4A95-94CB-C04152345073}" srcOrd="0" destOrd="0" presId="urn:microsoft.com/office/officeart/2005/8/layout/hierarchy2"/>
    <dgm:cxn modelId="{D9BA83E4-AF3B-45BD-BE46-7F2C324BC9A4}" type="presOf" srcId="{2EAF6823-5E83-43EF-89C4-1BA3D555C7C2}" destId="{D2AF7672-75A0-4E40-9326-9479C554F0D5}" srcOrd="1" destOrd="0" presId="urn:microsoft.com/office/officeart/2005/8/layout/hierarchy2"/>
    <dgm:cxn modelId="{9D2A8BEA-BA56-470E-8BF0-BA198938F80D}" srcId="{8CF10630-7CC6-435F-B279-AEB68ABF7A01}" destId="{49FE601B-E0E4-458A-A3AA-14685DB88B4C}" srcOrd="1" destOrd="0" parTransId="{BB8575C8-1F32-4B56-AD6F-10816D979090}" sibTransId="{C5D000B1-478C-4275-AAE5-3AF22663D79E}"/>
    <dgm:cxn modelId="{63D977EB-5A99-4238-A7FE-9D82CCE5DCE1}" type="presOf" srcId="{7E136537-1FDB-40FE-B95C-11D1EEBDDDB2}" destId="{E0890CF0-2178-4DA5-99C4-4E938EB2AE6A}" srcOrd="1" destOrd="0" presId="urn:microsoft.com/office/officeart/2005/8/layout/hierarchy2"/>
    <dgm:cxn modelId="{AC1009ED-960E-49A3-A55E-0E382A4624D8}" type="presOf" srcId="{2962A283-545E-4FBB-A7D0-9D7DB43F6877}" destId="{64450B80-69B5-45B3-9337-985D939D7F15}" srcOrd="1" destOrd="0" presId="urn:microsoft.com/office/officeart/2005/8/layout/hierarchy2"/>
    <dgm:cxn modelId="{870FCEED-2F77-42AD-93DE-C33302BE1745}" type="presOf" srcId="{B4BC3857-FDEC-4E7F-8B67-8E2F5E48B522}" destId="{6B15C5BD-3172-4EF6-82E8-67F4C1DF982C}" srcOrd="0" destOrd="0" presId="urn:microsoft.com/office/officeart/2005/8/layout/hierarchy2"/>
    <dgm:cxn modelId="{2DE13AEF-C4AF-4533-A224-CEDB96F663BC}" type="presOf" srcId="{EF355C5B-69C9-4193-88CA-285B3677CDA8}" destId="{91C792AF-E4A2-4FC2-AE86-DD216AD6CC92}" srcOrd="0" destOrd="0" presId="urn:microsoft.com/office/officeart/2005/8/layout/hierarchy2"/>
    <dgm:cxn modelId="{81A635F5-D8B1-4DC9-93CC-7757B5F6C840}" type="presOf" srcId="{795730CA-B4E4-4C64-A008-13C7FC681E3B}" destId="{AAF4476B-E6EB-42A4-B17C-9AB2A3624B02}" srcOrd="0" destOrd="0" presId="urn:microsoft.com/office/officeart/2005/8/layout/hierarchy2"/>
    <dgm:cxn modelId="{006E7FFD-01C4-447D-94B5-EFF7FD457093}" srcId="{B090818F-648D-46FD-8BC1-927A977C1514}" destId="{2197A074-D3B1-4999-B138-FAF6C4EB2D47}" srcOrd="1" destOrd="0" parTransId="{B4BC3857-FDEC-4E7F-8B67-8E2F5E48B522}" sibTransId="{73BE3BD6-9315-473F-BB77-ED6147D38423}"/>
    <dgm:cxn modelId="{277731CB-5FB9-4669-8C1D-7F611A1DDB05}" type="presParOf" srcId="{DCD6DECE-A193-4DBF-A09B-0CA6AC8B8495}" destId="{05406941-9CCD-451F-A123-CD583F29D10B}" srcOrd="0" destOrd="0" presId="urn:microsoft.com/office/officeart/2005/8/layout/hierarchy2"/>
    <dgm:cxn modelId="{5F1E2AFE-B1B5-461F-BE35-70AC40C96C48}" type="presParOf" srcId="{05406941-9CCD-451F-A123-CD583F29D10B}" destId="{F5743B9A-AD83-42BE-8DD4-E430291D3328}" srcOrd="0" destOrd="0" presId="urn:microsoft.com/office/officeart/2005/8/layout/hierarchy2"/>
    <dgm:cxn modelId="{5DFF13CD-9023-4C7D-BC30-ADB77EACF9CB}" type="presParOf" srcId="{05406941-9CCD-451F-A123-CD583F29D10B}" destId="{009E4B0B-D6CE-499D-AA67-38FA3F54AF41}" srcOrd="1" destOrd="0" presId="urn:microsoft.com/office/officeart/2005/8/layout/hierarchy2"/>
    <dgm:cxn modelId="{7FDBD0F7-8BBF-4322-A897-A3C7814B1B74}" type="presParOf" srcId="{009E4B0B-D6CE-499D-AA67-38FA3F54AF41}" destId="{294DB74C-15C2-4538-B642-89099EFE969B}" srcOrd="0" destOrd="0" presId="urn:microsoft.com/office/officeart/2005/8/layout/hierarchy2"/>
    <dgm:cxn modelId="{DEC0FBB9-1FE5-457D-AFF8-6809B79A3C71}" type="presParOf" srcId="{294DB74C-15C2-4538-B642-89099EFE969B}" destId="{D2AF7672-75A0-4E40-9326-9479C554F0D5}" srcOrd="0" destOrd="0" presId="urn:microsoft.com/office/officeart/2005/8/layout/hierarchy2"/>
    <dgm:cxn modelId="{BC040B58-A540-4D45-976E-8CFB32D85972}" type="presParOf" srcId="{009E4B0B-D6CE-499D-AA67-38FA3F54AF41}" destId="{C734FF19-F547-4813-9BCA-25C0F98273E8}" srcOrd="1" destOrd="0" presId="urn:microsoft.com/office/officeart/2005/8/layout/hierarchy2"/>
    <dgm:cxn modelId="{61C81F79-FE4E-4D93-BBE2-079486F66DFF}" type="presParOf" srcId="{C734FF19-F547-4813-9BCA-25C0F98273E8}" destId="{B226EAB4-5CB4-4544-8F0C-DD64B7B218C5}" srcOrd="0" destOrd="0" presId="urn:microsoft.com/office/officeart/2005/8/layout/hierarchy2"/>
    <dgm:cxn modelId="{E5E30AC1-E9C9-4191-97BC-7F6003E2E212}" type="presParOf" srcId="{C734FF19-F547-4813-9BCA-25C0F98273E8}" destId="{570CB72A-7AF4-4402-85E3-3F88DCCEB9E5}" srcOrd="1" destOrd="0" presId="urn:microsoft.com/office/officeart/2005/8/layout/hierarchy2"/>
    <dgm:cxn modelId="{DAF8F165-166E-4CF2-BB91-433E6A91DA83}" type="presParOf" srcId="{570CB72A-7AF4-4402-85E3-3F88DCCEB9E5}" destId="{1EDB309B-B5A6-4F24-BA37-864544ACD637}" srcOrd="0" destOrd="0" presId="urn:microsoft.com/office/officeart/2005/8/layout/hierarchy2"/>
    <dgm:cxn modelId="{CF7EB5FB-CE47-41A9-BF45-C686C2A0C58B}" type="presParOf" srcId="{1EDB309B-B5A6-4F24-BA37-864544ACD637}" destId="{0D4935A6-E433-42D0-A909-3A08DE6BBDB9}" srcOrd="0" destOrd="0" presId="urn:microsoft.com/office/officeart/2005/8/layout/hierarchy2"/>
    <dgm:cxn modelId="{809F2BA4-9B76-4102-BA18-49882E639D3C}" type="presParOf" srcId="{570CB72A-7AF4-4402-85E3-3F88DCCEB9E5}" destId="{4D3DB6F5-D391-4F4F-B92B-70A13F620E59}" srcOrd="1" destOrd="0" presId="urn:microsoft.com/office/officeart/2005/8/layout/hierarchy2"/>
    <dgm:cxn modelId="{30584701-0AEB-455C-8A97-4450028F63FC}" type="presParOf" srcId="{4D3DB6F5-D391-4F4F-B92B-70A13F620E59}" destId="{5430BD4F-1BF7-4CAE-8580-64F13C42570C}" srcOrd="0" destOrd="0" presId="urn:microsoft.com/office/officeart/2005/8/layout/hierarchy2"/>
    <dgm:cxn modelId="{0B697F71-5B0D-456F-9F19-C7DD43A619D2}" type="presParOf" srcId="{4D3DB6F5-D391-4F4F-B92B-70A13F620E59}" destId="{1BABBAB3-4279-423A-A238-645B5A961B44}" srcOrd="1" destOrd="0" presId="urn:microsoft.com/office/officeart/2005/8/layout/hierarchy2"/>
    <dgm:cxn modelId="{56E26F11-2F1C-4DA5-98B6-2664467CADA3}" type="presParOf" srcId="{570CB72A-7AF4-4402-85E3-3F88DCCEB9E5}" destId="{FFF97AE0-AE5D-4434-8AB1-BFEEBBE95486}" srcOrd="2" destOrd="0" presId="urn:microsoft.com/office/officeart/2005/8/layout/hierarchy2"/>
    <dgm:cxn modelId="{6367D292-874A-4871-8454-0A77360FB5D8}" type="presParOf" srcId="{FFF97AE0-AE5D-4434-8AB1-BFEEBBE95486}" destId="{8E497874-74E3-4648-A9AE-EDEE7CC3A097}" srcOrd="0" destOrd="0" presId="urn:microsoft.com/office/officeart/2005/8/layout/hierarchy2"/>
    <dgm:cxn modelId="{F3573DEC-7DC7-400A-A739-A85A39A06FA4}" type="presParOf" srcId="{570CB72A-7AF4-4402-85E3-3F88DCCEB9E5}" destId="{30A07369-7E4D-439A-A5A8-0BC7D1E4083E}" srcOrd="3" destOrd="0" presId="urn:microsoft.com/office/officeart/2005/8/layout/hierarchy2"/>
    <dgm:cxn modelId="{BC9CBCC7-14AE-41D4-80C3-FA4A12F84CBD}" type="presParOf" srcId="{30A07369-7E4D-439A-A5A8-0BC7D1E4083E}" destId="{475E1731-57C1-4E8E-9396-D8D38068ED77}" srcOrd="0" destOrd="0" presId="urn:microsoft.com/office/officeart/2005/8/layout/hierarchy2"/>
    <dgm:cxn modelId="{FF9D138A-D0E1-4620-9257-08EC254C3055}" type="presParOf" srcId="{30A07369-7E4D-439A-A5A8-0BC7D1E4083E}" destId="{2B360A7F-AC9E-4F1F-AAC5-B9F2E4E0E0C3}" srcOrd="1" destOrd="0" presId="urn:microsoft.com/office/officeart/2005/8/layout/hierarchy2"/>
    <dgm:cxn modelId="{EFBB5D0B-842C-4E0C-8C16-812DE002A802}" type="presParOf" srcId="{009E4B0B-D6CE-499D-AA67-38FA3F54AF41}" destId="{6B15C5BD-3172-4EF6-82E8-67F4C1DF982C}" srcOrd="2" destOrd="0" presId="urn:microsoft.com/office/officeart/2005/8/layout/hierarchy2"/>
    <dgm:cxn modelId="{5B0D89C8-4754-4803-AF6C-D0C0B809DEE5}" type="presParOf" srcId="{6B15C5BD-3172-4EF6-82E8-67F4C1DF982C}" destId="{AE059EE5-EBD4-4524-8B15-F00E5D5EB81E}" srcOrd="0" destOrd="0" presId="urn:microsoft.com/office/officeart/2005/8/layout/hierarchy2"/>
    <dgm:cxn modelId="{C64FDCA4-3C06-4261-A802-141AD93A04E9}" type="presParOf" srcId="{009E4B0B-D6CE-499D-AA67-38FA3F54AF41}" destId="{4A42E60D-8456-4287-AD05-04154FE282D8}" srcOrd="3" destOrd="0" presId="urn:microsoft.com/office/officeart/2005/8/layout/hierarchy2"/>
    <dgm:cxn modelId="{71B3376E-6C17-488F-B2A5-58D21C72E486}" type="presParOf" srcId="{4A42E60D-8456-4287-AD05-04154FE282D8}" destId="{DF0258EE-5FD0-4F02-85EC-A7006F2D5C53}" srcOrd="0" destOrd="0" presId="urn:microsoft.com/office/officeart/2005/8/layout/hierarchy2"/>
    <dgm:cxn modelId="{A4B8EF10-38E0-4D1D-A4DD-59DADCF11367}" type="presParOf" srcId="{4A42E60D-8456-4287-AD05-04154FE282D8}" destId="{2721C86A-610F-4C95-947C-7C7430C9AAB3}" srcOrd="1" destOrd="0" presId="urn:microsoft.com/office/officeart/2005/8/layout/hierarchy2"/>
    <dgm:cxn modelId="{7ACAFCDF-57DF-4CDF-873B-56452CA9CFA2}" type="presParOf" srcId="{2721C86A-610F-4C95-947C-7C7430C9AAB3}" destId="{4A6CF241-7CBD-4718-9FB2-1D646D01BD6B}" srcOrd="0" destOrd="0" presId="urn:microsoft.com/office/officeart/2005/8/layout/hierarchy2"/>
    <dgm:cxn modelId="{B32B5B76-19A6-40D3-A78B-AFD885C821D5}" type="presParOf" srcId="{4A6CF241-7CBD-4718-9FB2-1D646D01BD6B}" destId="{64450B80-69B5-45B3-9337-985D939D7F15}" srcOrd="0" destOrd="0" presId="urn:microsoft.com/office/officeart/2005/8/layout/hierarchy2"/>
    <dgm:cxn modelId="{7D2CDD3E-EB8B-4124-B7DF-32D7BBA28CE6}" type="presParOf" srcId="{2721C86A-610F-4C95-947C-7C7430C9AAB3}" destId="{85A13A8C-FCF9-46A2-8DED-1795A8AF02E5}" srcOrd="1" destOrd="0" presId="urn:microsoft.com/office/officeart/2005/8/layout/hierarchy2"/>
    <dgm:cxn modelId="{B66157B7-90FB-4C34-9903-96764651547B}" type="presParOf" srcId="{85A13A8C-FCF9-46A2-8DED-1795A8AF02E5}" destId="{E8682F7E-4899-4B03-99C2-556DD2EF3F4A}" srcOrd="0" destOrd="0" presId="urn:microsoft.com/office/officeart/2005/8/layout/hierarchy2"/>
    <dgm:cxn modelId="{94567081-C743-4684-B014-793D7E42085E}" type="presParOf" srcId="{85A13A8C-FCF9-46A2-8DED-1795A8AF02E5}" destId="{B7AFE350-6FD8-4321-8304-AE4FCF15CE5A}" srcOrd="1" destOrd="0" presId="urn:microsoft.com/office/officeart/2005/8/layout/hierarchy2"/>
    <dgm:cxn modelId="{02E66695-03E0-4574-9310-0E3DC8FB7D03}" type="presParOf" srcId="{009E4B0B-D6CE-499D-AA67-38FA3F54AF41}" destId="{5CF127B3-63E6-46D0-9DBB-99326B16EC10}" srcOrd="4" destOrd="0" presId="urn:microsoft.com/office/officeart/2005/8/layout/hierarchy2"/>
    <dgm:cxn modelId="{7E9C4208-FF57-4868-86E7-0F18C0826299}" type="presParOf" srcId="{5CF127B3-63E6-46D0-9DBB-99326B16EC10}" destId="{1E4D9E49-85CD-4A64-8E48-A5AEC22B62EB}" srcOrd="0" destOrd="0" presId="urn:microsoft.com/office/officeart/2005/8/layout/hierarchy2"/>
    <dgm:cxn modelId="{5E113DB6-5CCA-4F27-A5C0-9E1E325FEDCB}" type="presParOf" srcId="{009E4B0B-D6CE-499D-AA67-38FA3F54AF41}" destId="{7AA92503-4B29-4293-85B2-9A52CBDE6562}" srcOrd="5" destOrd="0" presId="urn:microsoft.com/office/officeart/2005/8/layout/hierarchy2"/>
    <dgm:cxn modelId="{A9A61825-FA35-49AF-B945-3C7CF928714F}" type="presParOf" srcId="{7AA92503-4B29-4293-85B2-9A52CBDE6562}" destId="{06C40FA4-6618-4E81-8ABD-FCAC70B19688}" srcOrd="0" destOrd="0" presId="urn:microsoft.com/office/officeart/2005/8/layout/hierarchy2"/>
    <dgm:cxn modelId="{58DE2053-D41F-4A02-9836-17B407BBEE81}" type="presParOf" srcId="{7AA92503-4B29-4293-85B2-9A52CBDE6562}" destId="{C54319BA-CFB4-4BCF-AC01-C28F52F23671}" srcOrd="1" destOrd="0" presId="urn:microsoft.com/office/officeart/2005/8/layout/hierarchy2"/>
    <dgm:cxn modelId="{66C4E6CF-FD6F-44D0-90EE-851348B05358}" type="presParOf" srcId="{009E4B0B-D6CE-499D-AA67-38FA3F54AF41}" destId="{BD6ED895-55F8-4A95-94CB-C04152345073}" srcOrd="6" destOrd="0" presId="urn:microsoft.com/office/officeart/2005/8/layout/hierarchy2"/>
    <dgm:cxn modelId="{0750ED00-C48B-4160-9705-A79A83751542}" type="presParOf" srcId="{BD6ED895-55F8-4A95-94CB-C04152345073}" destId="{A33A299E-F0C6-4D77-B5AC-81ACDEB571FC}" srcOrd="0" destOrd="0" presId="urn:microsoft.com/office/officeart/2005/8/layout/hierarchy2"/>
    <dgm:cxn modelId="{CB76A21D-3C42-45E1-B323-BDB866768F0B}" type="presParOf" srcId="{009E4B0B-D6CE-499D-AA67-38FA3F54AF41}" destId="{25DD553C-21CC-4890-A479-0D484F3F9691}" srcOrd="7" destOrd="0" presId="urn:microsoft.com/office/officeart/2005/8/layout/hierarchy2"/>
    <dgm:cxn modelId="{A1411DEF-79BD-4C8F-AD7F-38756F72D4CC}" type="presParOf" srcId="{25DD553C-21CC-4890-A479-0D484F3F9691}" destId="{75430458-318A-410A-9D60-26A1FDCD766E}" srcOrd="0" destOrd="0" presId="urn:microsoft.com/office/officeart/2005/8/layout/hierarchy2"/>
    <dgm:cxn modelId="{9C0F94D0-2D94-45B4-85D5-F78AE570109A}" type="presParOf" srcId="{25DD553C-21CC-4890-A479-0D484F3F9691}" destId="{ADD6EF74-5D60-44AA-B6C8-B0A3008DCB89}" srcOrd="1" destOrd="0" presId="urn:microsoft.com/office/officeart/2005/8/layout/hierarchy2"/>
    <dgm:cxn modelId="{00CC369F-52A5-4FE5-ACA6-A0211C4C585E}" type="presParOf" srcId="{ADD6EF74-5D60-44AA-B6C8-B0A3008DCB89}" destId="{E00926E0-0F01-4D8F-AEFB-6F493DFDB281}" srcOrd="0" destOrd="0" presId="urn:microsoft.com/office/officeart/2005/8/layout/hierarchy2"/>
    <dgm:cxn modelId="{D8CE5C95-E66A-4296-8A2C-ED3799239120}" type="presParOf" srcId="{E00926E0-0F01-4D8F-AEFB-6F493DFDB281}" destId="{75CCA823-9DFE-4A6D-B823-1A9BE21197F0}" srcOrd="0" destOrd="0" presId="urn:microsoft.com/office/officeart/2005/8/layout/hierarchy2"/>
    <dgm:cxn modelId="{9506121D-9BE2-4AF5-A876-0376883BB0A1}" type="presParOf" srcId="{ADD6EF74-5D60-44AA-B6C8-B0A3008DCB89}" destId="{5D4F139E-3477-46B6-8542-E7DB48D362C5}" srcOrd="1" destOrd="0" presId="urn:microsoft.com/office/officeart/2005/8/layout/hierarchy2"/>
    <dgm:cxn modelId="{4C198577-424E-4021-AE85-D9ED8295A080}" type="presParOf" srcId="{5D4F139E-3477-46B6-8542-E7DB48D362C5}" destId="{83379043-52A4-487C-8CAC-EA4F17F5076A}" srcOrd="0" destOrd="0" presId="urn:microsoft.com/office/officeart/2005/8/layout/hierarchy2"/>
    <dgm:cxn modelId="{0748BD6E-EB60-4E38-8CBE-69E7E4DE6292}" type="presParOf" srcId="{5D4F139E-3477-46B6-8542-E7DB48D362C5}" destId="{7BFC8E08-E9F2-4274-A09D-47193C2C3D14}" srcOrd="1" destOrd="0" presId="urn:microsoft.com/office/officeart/2005/8/layout/hierarchy2"/>
    <dgm:cxn modelId="{5111E26A-984B-4FB3-AA38-129FD99CE6C5}" type="presParOf" srcId="{ADD6EF74-5D60-44AA-B6C8-B0A3008DCB89}" destId="{D720E82C-FDBA-4063-B0EA-E510330AFA70}" srcOrd="2" destOrd="0" presId="urn:microsoft.com/office/officeart/2005/8/layout/hierarchy2"/>
    <dgm:cxn modelId="{58252B73-20BA-424B-A6A4-D4F555E929A9}" type="presParOf" srcId="{D720E82C-FDBA-4063-B0EA-E510330AFA70}" destId="{E0890CF0-2178-4DA5-99C4-4E938EB2AE6A}" srcOrd="0" destOrd="0" presId="urn:microsoft.com/office/officeart/2005/8/layout/hierarchy2"/>
    <dgm:cxn modelId="{FCA30000-8E58-4811-B391-81CA355654A3}" type="presParOf" srcId="{ADD6EF74-5D60-44AA-B6C8-B0A3008DCB89}" destId="{453934E6-AED4-4172-8C34-84F28E7FF7B8}" srcOrd="3" destOrd="0" presId="urn:microsoft.com/office/officeart/2005/8/layout/hierarchy2"/>
    <dgm:cxn modelId="{A3DB4941-182E-447B-B4F0-1F5C97949F9C}" type="presParOf" srcId="{453934E6-AED4-4172-8C34-84F28E7FF7B8}" destId="{AAF4476B-E6EB-42A4-B17C-9AB2A3624B02}" srcOrd="0" destOrd="0" presId="urn:microsoft.com/office/officeart/2005/8/layout/hierarchy2"/>
    <dgm:cxn modelId="{5AB37AE5-6738-460D-B34C-C1F4273EF538}" type="presParOf" srcId="{453934E6-AED4-4172-8C34-84F28E7FF7B8}" destId="{46971A3E-8003-415A-B01E-0A9424C1D8D8}" srcOrd="1" destOrd="0" presId="urn:microsoft.com/office/officeart/2005/8/layout/hierarchy2"/>
    <dgm:cxn modelId="{D06F6EAA-C291-403A-91B8-C2CC3A07EBCB}" type="presParOf" srcId="{009E4B0B-D6CE-499D-AA67-38FA3F54AF41}" destId="{CA9DD775-5B7E-4BC5-87BA-BF978C9E3C2C}" srcOrd="8" destOrd="0" presId="urn:microsoft.com/office/officeart/2005/8/layout/hierarchy2"/>
    <dgm:cxn modelId="{E04A9E30-4341-498E-8ECC-3BD3A18BAF7D}" type="presParOf" srcId="{CA9DD775-5B7E-4BC5-87BA-BF978C9E3C2C}" destId="{2399C03C-7102-428E-A555-C1E59CF22200}" srcOrd="0" destOrd="0" presId="urn:microsoft.com/office/officeart/2005/8/layout/hierarchy2"/>
    <dgm:cxn modelId="{E6F26C5B-C2D2-42E7-960C-48D153A0DD75}" type="presParOf" srcId="{009E4B0B-D6CE-499D-AA67-38FA3F54AF41}" destId="{649D9AD4-EC79-4A3C-BB94-15FF60099313}" srcOrd="9" destOrd="0" presId="urn:microsoft.com/office/officeart/2005/8/layout/hierarchy2"/>
    <dgm:cxn modelId="{5C38D826-05F1-4081-8238-3E3A4655048C}" type="presParOf" srcId="{649D9AD4-EC79-4A3C-BB94-15FF60099313}" destId="{91C792AF-E4A2-4FC2-AE86-DD216AD6CC92}" srcOrd="0" destOrd="0" presId="urn:microsoft.com/office/officeart/2005/8/layout/hierarchy2"/>
    <dgm:cxn modelId="{AE03489E-F28E-48F8-A197-0F8F5C582B1F}" type="presParOf" srcId="{649D9AD4-EC79-4A3C-BB94-15FF60099313}" destId="{0A4F5658-A0FE-4547-B6EB-1A0270CBC146}" srcOrd="1" destOrd="0" presId="urn:microsoft.com/office/officeart/2005/8/layout/hierarchy2"/>
    <dgm:cxn modelId="{DDB1F63F-11C4-4A77-9504-1E13F323014B}" type="presParOf" srcId="{0A4F5658-A0FE-4547-B6EB-1A0270CBC146}" destId="{1BA6FC74-131B-4BEF-8C97-739BB0AF5593}" srcOrd="0" destOrd="0" presId="urn:microsoft.com/office/officeart/2005/8/layout/hierarchy2"/>
    <dgm:cxn modelId="{8D45C399-B025-45B3-A11F-C98AA7AB7CA6}" type="presParOf" srcId="{1BA6FC74-131B-4BEF-8C97-739BB0AF5593}" destId="{ABE18DBB-1E98-4C0F-AAD3-7C6E5A38693A}" srcOrd="0" destOrd="0" presId="urn:microsoft.com/office/officeart/2005/8/layout/hierarchy2"/>
    <dgm:cxn modelId="{1330DF09-5007-47F0-BAA7-ED6AECF89A80}" type="presParOf" srcId="{0A4F5658-A0FE-4547-B6EB-1A0270CBC146}" destId="{40F87DE0-0CC6-44A2-BCC8-694CE39C5F68}" srcOrd="1" destOrd="0" presId="urn:microsoft.com/office/officeart/2005/8/layout/hierarchy2"/>
    <dgm:cxn modelId="{535E6720-FB73-4004-B315-DB18336513B4}" type="presParOf" srcId="{40F87DE0-0CC6-44A2-BCC8-694CE39C5F68}" destId="{F576FF00-BA38-45BB-926B-83E1D21424CE}" srcOrd="0" destOrd="0" presId="urn:microsoft.com/office/officeart/2005/8/layout/hierarchy2"/>
    <dgm:cxn modelId="{B34E2950-FD19-41A9-8FD5-D3B8DCB7BD05}" type="presParOf" srcId="{40F87DE0-0CC6-44A2-BCC8-694CE39C5F68}" destId="{5CE7A715-E13D-4028-BAA2-B21CAEE640B8}" srcOrd="1" destOrd="0" presId="urn:microsoft.com/office/officeart/2005/8/layout/hierarchy2"/>
    <dgm:cxn modelId="{88432517-9571-43C1-A0C6-5D84797C618E}" type="presParOf" srcId="{0A4F5658-A0FE-4547-B6EB-1A0270CBC146}" destId="{A4B52FFE-454D-4D6B-B46D-6970BD756B1C}" srcOrd="2" destOrd="0" presId="urn:microsoft.com/office/officeart/2005/8/layout/hierarchy2"/>
    <dgm:cxn modelId="{C96BCC9F-A619-4405-8AEE-8128CFDF8BCF}" type="presParOf" srcId="{A4B52FFE-454D-4D6B-B46D-6970BD756B1C}" destId="{60C7DB08-30DE-4B2C-9EF2-D57B659AA318}" srcOrd="0" destOrd="0" presId="urn:microsoft.com/office/officeart/2005/8/layout/hierarchy2"/>
    <dgm:cxn modelId="{97954297-CCCB-4F6E-B2C9-5CF5827F873A}" type="presParOf" srcId="{0A4F5658-A0FE-4547-B6EB-1A0270CBC146}" destId="{844FFE94-8437-4C97-A353-8F9F794B2F6A}" srcOrd="3" destOrd="0" presId="urn:microsoft.com/office/officeart/2005/8/layout/hierarchy2"/>
    <dgm:cxn modelId="{6292B5C3-6647-4E7D-883E-6AD59D108F62}" type="presParOf" srcId="{844FFE94-8437-4C97-A353-8F9F794B2F6A}" destId="{FE9747A7-FEA7-42A2-82F1-1DB4B9D92381}" srcOrd="0" destOrd="0" presId="urn:microsoft.com/office/officeart/2005/8/layout/hierarchy2"/>
    <dgm:cxn modelId="{9445709E-7033-4675-B345-FC098E5FAE53}" type="presParOf" srcId="{844FFE94-8437-4C97-A353-8F9F794B2F6A}" destId="{3548DC07-C2E7-46DD-8DF1-A92824CBB226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1600E60-C1DE-4F18-8281-1B2A95AE16A0}" type="doc">
      <dgm:prSet loTypeId="urn:microsoft.com/office/officeart/2005/8/layout/hierarchy2" loCatId="hierarchy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pPr rtl="1"/>
          <a:endParaRPr lang="fa-IR"/>
        </a:p>
      </dgm:t>
    </dgm:pt>
    <dgm:pt modelId="{8803E68C-CB9D-4813-B9CA-D9B1B28EA250}">
      <dgm:prSet phldrT="[Text]"/>
      <dgm:spPr/>
      <dgm:t>
        <a:bodyPr/>
        <a:lstStyle/>
        <a:p>
          <a:pPr rtl="1"/>
          <a:r>
            <a:rPr lang="fa-IR" dirty="0">
              <a:cs typeface="B Nazanin" pitchFamily="2" charset="-78"/>
            </a:rPr>
            <a:t>فیزیکی</a:t>
          </a:r>
        </a:p>
      </dgm:t>
    </dgm:pt>
    <dgm:pt modelId="{6606EDFA-F63A-45A6-ABBC-456B9930A0BB}" type="parTrans" cxnId="{91368468-7894-4D58-B274-1EED5A4D07A9}">
      <dgm:prSet/>
      <dgm:spPr/>
      <dgm:t>
        <a:bodyPr/>
        <a:lstStyle/>
        <a:p>
          <a:pPr rtl="1"/>
          <a:endParaRPr lang="fa-IR"/>
        </a:p>
      </dgm:t>
    </dgm:pt>
    <dgm:pt modelId="{C56F1FE1-6EA0-4B30-942B-2413C0C02439}" type="sibTrans" cxnId="{91368468-7894-4D58-B274-1EED5A4D07A9}">
      <dgm:prSet/>
      <dgm:spPr/>
      <dgm:t>
        <a:bodyPr/>
        <a:lstStyle/>
        <a:p>
          <a:pPr rtl="1"/>
          <a:endParaRPr lang="fa-IR"/>
        </a:p>
      </dgm:t>
    </dgm:pt>
    <dgm:pt modelId="{785CCD9B-D730-46AA-A2C6-803A7E7CB89F}">
      <dgm:prSet phldrT="[Text]"/>
      <dgm:spPr/>
      <dgm:t>
        <a:bodyPr/>
        <a:lstStyle/>
        <a:p>
          <a:pPr rtl="1"/>
          <a:r>
            <a:rPr lang="fa-IR" dirty="0">
              <a:cs typeface="B Nazanin" pitchFamily="2" charset="-78"/>
            </a:rPr>
            <a:t>آلی و غیر آلی</a:t>
          </a:r>
        </a:p>
      </dgm:t>
    </dgm:pt>
    <dgm:pt modelId="{D4984872-F5A5-4999-9527-1A354FE14BAF}" type="parTrans" cxnId="{5BC7B26B-32AF-4D5D-AD93-5FF793FBC07D}">
      <dgm:prSet/>
      <dgm:spPr/>
      <dgm:t>
        <a:bodyPr/>
        <a:lstStyle/>
        <a:p>
          <a:pPr rtl="1"/>
          <a:endParaRPr lang="fa-IR"/>
        </a:p>
      </dgm:t>
    </dgm:pt>
    <dgm:pt modelId="{9B204C5A-9DE4-4A7B-A2F9-4DA95A760DF4}" type="sibTrans" cxnId="{5BC7B26B-32AF-4D5D-AD93-5FF793FBC07D}">
      <dgm:prSet/>
      <dgm:spPr/>
      <dgm:t>
        <a:bodyPr/>
        <a:lstStyle/>
        <a:p>
          <a:pPr rtl="1"/>
          <a:endParaRPr lang="fa-IR"/>
        </a:p>
      </dgm:t>
    </dgm:pt>
    <dgm:pt modelId="{3D657318-E86B-47D4-9B53-61CB549B9B63}">
      <dgm:prSet phldrT="[Text]"/>
      <dgm:spPr/>
      <dgm:t>
        <a:bodyPr/>
        <a:lstStyle/>
        <a:p>
          <a:pPr rtl="1"/>
          <a:r>
            <a:rPr lang="fa-IR" dirty="0">
              <a:cs typeface="B Nazanin" pitchFamily="2" charset="-78"/>
            </a:rPr>
            <a:t>هیدروکربنه</a:t>
          </a:r>
        </a:p>
      </dgm:t>
    </dgm:pt>
    <dgm:pt modelId="{A8889D19-3AC9-4F8E-AE9D-1CC76A3726D4}" type="parTrans" cxnId="{E0D9F392-CECD-4719-AFFA-6A62DF22878F}">
      <dgm:prSet/>
      <dgm:spPr/>
      <dgm:t>
        <a:bodyPr/>
        <a:lstStyle/>
        <a:p>
          <a:pPr rtl="1"/>
          <a:endParaRPr lang="fa-IR"/>
        </a:p>
      </dgm:t>
    </dgm:pt>
    <dgm:pt modelId="{BC9FE068-823C-4E0A-8C03-39F6E15C8EAD}" type="sibTrans" cxnId="{E0D9F392-CECD-4719-AFFA-6A62DF22878F}">
      <dgm:prSet/>
      <dgm:spPr/>
      <dgm:t>
        <a:bodyPr/>
        <a:lstStyle/>
        <a:p>
          <a:pPr rtl="1"/>
          <a:endParaRPr lang="fa-IR"/>
        </a:p>
      </dgm:t>
    </dgm:pt>
    <dgm:pt modelId="{E617BE25-ACFC-4AA0-9F13-58237EE434D0}">
      <dgm:prSet phldrT="[Text]"/>
      <dgm:spPr/>
      <dgm:t>
        <a:bodyPr/>
        <a:lstStyle/>
        <a:p>
          <a:pPr rtl="1"/>
          <a:r>
            <a:rPr lang="fa-IR" dirty="0">
              <a:cs typeface="B Nazanin" pitchFamily="2" charset="-78"/>
            </a:rPr>
            <a:t>هاوژنه</a:t>
          </a:r>
        </a:p>
      </dgm:t>
    </dgm:pt>
    <dgm:pt modelId="{4B03D31C-C477-427E-9098-0D6CE2ACC01B}" type="parTrans" cxnId="{62EED7F8-191F-4FB2-AD1D-55DC875D60BB}">
      <dgm:prSet/>
      <dgm:spPr/>
      <dgm:t>
        <a:bodyPr/>
        <a:lstStyle/>
        <a:p>
          <a:pPr rtl="1"/>
          <a:endParaRPr lang="fa-IR"/>
        </a:p>
      </dgm:t>
    </dgm:pt>
    <dgm:pt modelId="{CC499E39-A137-4932-A095-3724BD06F22A}" type="sibTrans" cxnId="{62EED7F8-191F-4FB2-AD1D-55DC875D60BB}">
      <dgm:prSet/>
      <dgm:spPr/>
      <dgm:t>
        <a:bodyPr/>
        <a:lstStyle/>
        <a:p>
          <a:pPr rtl="1"/>
          <a:endParaRPr lang="fa-IR"/>
        </a:p>
      </dgm:t>
    </dgm:pt>
    <dgm:pt modelId="{8F726ED2-DDE8-4F45-B27C-6AFBCC5B2607}">
      <dgm:prSet phldrT="[Text]"/>
      <dgm:spPr/>
      <dgm:t>
        <a:bodyPr/>
        <a:lstStyle/>
        <a:p>
          <a:pPr rtl="1"/>
          <a:r>
            <a:rPr lang="fa-IR" dirty="0">
              <a:cs typeface="B Nazanin" pitchFamily="2" charset="-78"/>
            </a:rPr>
            <a:t>شیمیایی</a:t>
          </a:r>
        </a:p>
      </dgm:t>
    </dgm:pt>
    <dgm:pt modelId="{269FBA92-108C-47E5-829F-FBF4AAA214CB}" type="parTrans" cxnId="{DE372C16-5995-41FF-91CD-60089245E0AD}">
      <dgm:prSet/>
      <dgm:spPr/>
    </dgm:pt>
    <dgm:pt modelId="{67D352DB-E450-4206-AD8D-565C3D0AD4E3}" type="sibTrans" cxnId="{DE372C16-5995-41FF-91CD-60089245E0AD}">
      <dgm:prSet/>
      <dgm:spPr/>
    </dgm:pt>
    <dgm:pt modelId="{3C192B69-CC95-492D-A130-ED6133D1E5BB}">
      <dgm:prSet phldrT="[Text]"/>
      <dgm:spPr/>
      <dgm:t>
        <a:bodyPr/>
        <a:lstStyle/>
        <a:p>
          <a:pPr rtl="1"/>
          <a:r>
            <a:rPr lang="fa-IR" dirty="0">
              <a:cs typeface="B Nazanin" pitchFamily="2" charset="-78"/>
            </a:rPr>
            <a:t>حالت</a:t>
          </a:r>
        </a:p>
      </dgm:t>
    </dgm:pt>
    <dgm:pt modelId="{2F3AA356-1AE3-422F-AB4D-3A464287C1C2}" type="parTrans" cxnId="{E75A9CEA-7386-43B1-AA02-5683FF01B6B3}">
      <dgm:prSet/>
      <dgm:spPr/>
      <dgm:t>
        <a:bodyPr/>
        <a:lstStyle/>
        <a:p>
          <a:pPr rtl="1"/>
          <a:endParaRPr lang="fa-IR"/>
        </a:p>
      </dgm:t>
    </dgm:pt>
    <dgm:pt modelId="{90011AF6-CF04-4AA8-9362-F7A64056A601}" type="sibTrans" cxnId="{E75A9CEA-7386-43B1-AA02-5683FF01B6B3}">
      <dgm:prSet/>
      <dgm:spPr/>
    </dgm:pt>
    <dgm:pt modelId="{43ABF99F-901D-4356-AD91-7039A15DCBB8}">
      <dgm:prSet phldrT="[Text]"/>
      <dgm:spPr/>
      <dgm:t>
        <a:bodyPr/>
        <a:lstStyle/>
        <a:p>
          <a:pPr rtl="1"/>
          <a:r>
            <a:rPr lang="fa-IR" dirty="0">
              <a:cs typeface="B Nazanin" pitchFamily="2" charset="-78"/>
            </a:rPr>
            <a:t>خصوصیت </a:t>
          </a:r>
        </a:p>
      </dgm:t>
    </dgm:pt>
    <dgm:pt modelId="{2BB59080-2F51-4BAB-87F6-F8E6BF6BD4B9}" type="parTrans" cxnId="{47640385-DF87-4F28-AA8F-04BBAF321450}">
      <dgm:prSet/>
      <dgm:spPr/>
      <dgm:t>
        <a:bodyPr/>
        <a:lstStyle/>
        <a:p>
          <a:pPr rtl="1"/>
          <a:endParaRPr lang="fa-IR"/>
        </a:p>
      </dgm:t>
    </dgm:pt>
    <dgm:pt modelId="{FEED8BBE-5AD0-466B-AE61-4F8D23E494DC}" type="sibTrans" cxnId="{47640385-DF87-4F28-AA8F-04BBAF321450}">
      <dgm:prSet/>
      <dgm:spPr/>
    </dgm:pt>
    <dgm:pt modelId="{119BFB41-041C-4DA1-B5D9-CB74DBF230F1}">
      <dgm:prSet phldrT="[Text]"/>
      <dgm:spPr/>
      <dgm:t>
        <a:bodyPr/>
        <a:lstStyle/>
        <a:p>
          <a:pPr rtl="1"/>
          <a:r>
            <a:rPr lang="fa-IR" dirty="0">
              <a:cs typeface="B Nazanin" pitchFamily="2" charset="-78"/>
            </a:rPr>
            <a:t>اثر</a:t>
          </a:r>
        </a:p>
      </dgm:t>
    </dgm:pt>
    <dgm:pt modelId="{51D5B5AE-9B9F-4CFC-89F2-E44145F2BF13}" type="parTrans" cxnId="{3AE138DD-911C-44A5-BF02-47F13AAAB83C}">
      <dgm:prSet/>
      <dgm:spPr/>
      <dgm:t>
        <a:bodyPr/>
        <a:lstStyle/>
        <a:p>
          <a:pPr rtl="1"/>
          <a:endParaRPr lang="fa-IR"/>
        </a:p>
      </dgm:t>
    </dgm:pt>
    <dgm:pt modelId="{038497C5-E7A4-4037-8E52-5A0062D14EA6}" type="sibTrans" cxnId="{3AE138DD-911C-44A5-BF02-47F13AAAB83C}">
      <dgm:prSet/>
      <dgm:spPr/>
    </dgm:pt>
    <dgm:pt modelId="{399B6683-E3B1-40AE-98CB-9783F92A6B36}">
      <dgm:prSet phldrT="[Text]"/>
      <dgm:spPr/>
      <dgm:t>
        <a:bodyPr/>
        <a:lstStyle/>
        <a:p>
          <a:pPr rtl="1"/>
          <a:r>
            <a:rPr lang="fa-IR" dirty="0">
              <a:cs typeface="B Nazanin" pitchFamily="2" charset="-78"/>
            </a:rPr>
            <a:t>جامد، مایع گاز و...</a:t>
          </a:r>
        </a:p>
      </dgm:t>
    </dgm:pt>
    <dgm:pt modelId="{C62AB3DF-E354-4B71-8A4F-29E906DE1302}" type="parTrans" cxnId="{8762025C-A5F8-492F-AC5A-8D630D0C049A}">
      <dgm:prSet/>
      <dgm:spPr/>
      <dgm:t>
        <a:bodyPr/>
        <a:lstStyle/>
        <a:p>
          <a:pPr rtl="1"/>
          <a:endParaRPr lang="fa-IR"/>
        </a:p>
      </dgm:t>
    </dgm:pt>
    <dgm:pt modelId="{6ECFCBE4-D853-4953-865F-B360CC94312A}" type="sibTrans" cxnId="{8762025C-A5F8-492F-AC5A-8D630D0C049A}">
      <dgm:prSet/>
      <dgm:spPr/>
    </dgm:pt>
    <dgm:pt modelId="{45F78EA0-3CA2-4739-88AB-04F17F807E97}">
      <dgm:prSet phldrT="[Text]"/>
      <dgm:spPr/>
      <dgm:t>
        <a:bodyPr/>
        <a:lstStyle/>
        <a:p>
          <a:pPr rtl="1"/>
          <a:r>
            <a:rPr lang="fa-IR" dirty="0">
              <a:cs typeface="B Nazanin" pitchFamily="2" charset="-78"/>
            </a:rPr>
            <a:t>اشتعال پذیری و قابل انفجاری</a:t>
          </a:r>
        </a:p>
      </dgm:t>
    </dgm:pt>
    <dgm:pt modelId="{EDDC054D-6709-43E5-837C-D4B179EAFE59}" type="parTrans" cxnId="{E90329A6-74A2-4675-B401-C12820738709}">
      <dgm:prSet/>
      <dgm:spPr/>
      <dgm:t>
        <a:bodyPr/>
        <a:lstStyle/>
        <a:p>
          <a:pPr rtl="1"/>
          <a:endParaRPr lang="fa-IR"/>
        </a:p>
      </dgm:t>
    </dgm:pt>
    <dgm:pt modelId="{EB06B134-2ABA-4B71-8ACF-3E177F890A82}" type="sibTrans" cxnId="{E90329A6-74A2-4675-B401-C12820738709}">
      <dgm:prSet/>
      <dgm:spPr/>
    </dgm:pt>
    <dgm:pt modelId="{03089B21-9F56-40DC-A9D7-271D929C55D5}">
      <dgm:prSet phldrT="[Text]"/>
      <dgm:spPr/>
      <dgm:t>
        <a:bodyPr/>
        <a:lstStyle/>
        <a:p>
          <a:pPr rtl="1"/>
          <a:r>
            <a:rPr lang="fa-IR" dirty="0">
              <a:cs typeface="B Nazanin" pitchFamily="2" charset="-78"/>
            </a:rPr>
            <a:t>محرک، سوزاننده،مخرب</a:t>
          </a:r>
        </a:p>
      </dgm:t>
    </dgm:pt>
    <dgm:pt modelId="{256D28F3-423E-437C-A7DE-B9EE77A5483D}" type="parTrans" cxnId="{304D24B3-E34D-4B57-AEA6-3D7A092615D3}">
      <dgm:prSet/>
      <dgm:spPr/>
      <dgm:t>
        <a:bodyPr/>
        <a:lstStyle/>
        <a:p>
          <a:pPr rtl="1"/>
          <a:endParaRPr lang="fa-IR"/>
        </a:p>
      </dgm:t>
    </dgm:pt>
    <dgm:pt modelId="{4569B6C9-2DBC-493C-8D92-511E952D2E6A}" type="sibTrans" cxnId="{304D24B3-E34D-4B57-AEA6-3D7A092615D3}">
      <dgm:prSet/>
      <dgm:spPr/>
    </dgm:pt>
    <dgm:pt modelId="{C6030F05-3052-4E65-9E0F-3B2E4BA95FDC}">
      <dgm:prSet phldrT="[Text]"/>
      <dgm:spPr/>
      <dgm:t>
        <a:bodyPr/>
        <a:lstStyle/>
        <a:p>
          <a:pPr rtl="1"/>
          <a:r>
            <a:rPr lang="fa-IR" dirty="0">
              <a:cs typeface="B Nazanin" pitchFamily="2" charset="-78"/>
            </a:rPr>
            <a:t>غیرهالوژنه</a:t>
          </a:r>
        </a:p>
      </dgm:t>
    </dgm:pt>
    <dgm:pt modelId="{A88E5064-64F8-45C9-BBAF-D09BD8BFFBE0}" type="parTrans" cxnId="{5CA2DC8D-E231-40DD-A5A9-633384B28441}">
      <dgm:prSet/>
      <dgm:spPr/>
      <dgm:t>
        <a:bodyPr/>
        <a:lstStyle/>
        <a:p>
          <a:pPr rtl="1"/>
          <a:endParaRPr lang="fa-IR"/>
        </a:p>
      </dgm:t>
    </dgm:pt>
    <dgm:pt modelId="{09740D08-6E7C-4813-9713-C479C4D21810}" type="sibTrans" cxnId="{5CA2DC8D-E231-40DD-A5A9-633384B28441}">
      <dgm:prSet/>
      <dgm:spPr/>
    </dgm:pt>
    <dgm:pt modelId="{40E28CD8-019C-4F38-A2B8-D032501D1457}" type="pres">
      <dgm:prSet presAssocID="{11600E60-C1DE-4F18-8281-1B2A95AE16A0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4EE277FC-ED2C-4EA0-89DE-9D04A811CA54}" type="pres">
      <dgm:prSet presAssocID="{8803E68C-CB9D-4813-B9CA-D9B1B28EA250}" presName="root1" presStyleCnt="0"/>
      <dgm:spPr/>
    </dgm:pt>
    <dgm:pt modelId="{232441EA-F94F-4238-8895-965AE1C6E7C2}" type="pres">
      <dgm:prSet presAssocID="{8803E68C-CB9D-4813-B9CA-D9B1B28EA250}" presName="LevelOneTextNode" presStyleLbl="node0" presStyleIdx="0" presStyleCnt="2">
        <dgm:presLayoutVars>
          <dgm:chPref val="3"/>
        </dgm:presLayoutVars>
      </dgm:prSet>
      <dgm:spPr/>
    </dgm:pt>
    <dgm:pt modelId="{470860DD-1DA3-4F83-89B1-BAB9E41D2E09}" type="pres">
      <dgm:prSet presAssocID="{8803E68C-CB9D-4813-B9CA-D9B1B28EA250}" presName="level2hierChild" presStyleCnt="0"/>
      <dgm:spPr/>
    </dgm:pt>
    <dgm:pt modelId="{A39BC602-203C-4F37-8A92-11CD1E3FCCB2}" type="pres">
      <dgm:prSet presAssocID="{2F3AA356-1AE3-422F-AB4D-3A464287C1C2}" presName="conn2-1" presStyleLbl="parChTrans1D2" presStyleIdx="0" presStyleCnt="5"/>
      <dgm:spPr/>
    </dgm:pt>
    <dgm:pt modelId="{1FA72062-3036-406D-9D17-4D4AA6524D67}" type="pres">
      <dgm:prSet presAssocID="{2F3AA356-1AE3-422F-AB4D-3A464287C1C2}" presName="connTx" presStyleLbl="parChTrans1D2" presStyleIdx="0" presStyleCnt="5"/>
      <dgm:spPr/>
    </dgm:pt>
    <dgm:pt modelId="{7F3DA091-CA24-4204-97B7-B014F0005F80}" type="pres">
      <dgm:prSet presAssocID="{3C192B69-CC95-492D-A130-ED6133D1E5BB}" presName="root2" presStyleCnt="0"/>
      <dgm:spPr/>
    </dgm:pt>
    <dgm:pt modelId="{969BB071-3CD0-4629-8E66-1340D67E2F62}" type="pres">
      <dgm:prSet presAssocID="{3C192B69-CC95-492D-A130-ED6133D1E5BB}" presName="LevelTwoTextNode" presStyleLbl="node2" presStyleIdx="0" presStyleCnt="5">
        <dgm:presLayoutVars>
          <dgm:chPref val="3"/>
        </dgm:presLayoutVars>
      </dgm:prSet>
      <dgm:spPr/>
    </dgm:pt>
    <dgm:pt modelId="{D340E986-0969-42B7-BF89-D9DB022E0C5A}" type="pres">
      <dgm:prSet presAssocID="{3C192B69-CC95-492D-A130-ED6133D1E5BB}" presName="level3hierChild" presStyleCnt="0"/>
      <dgm:spPr/>
    </dgm:pt>
    <dgm:pt modelId="{43E0C625-A393-4776-AA14-FDD7B14E0A4D}" type="pres">
      <dgm:prSet presAssocID="{C62AB3DF-E354-4B71-8A4F-29E906DE1302}" presName="conn2-1" presStyleLbl="parChTrans1D3" presStyleIdx="0" presStyleCnt="5"/>
      <dgm:spPr/>
    </dgm:pt>
    <dgm:pt modelId="{BA2833A0-9EDA-4EB2-9FC0-4BCF75E66D9A}" type="pres">
      <dgm:prSet presAssocID="{C62AB3DF-E354-4B71-8A4F-29E906DE1302}" presName="connTx" presStyleLbl="parChTrans1D3" presStyleIdx="0" presStyleCnt="5"/>
      <dgm:spPr/>
    </dgm:pt>
    <dgm:pt modelId="{8B230539-D5EF-4762-9F20-32FE3B0D34B9}" type="pres">
      <dgm:prSet presAssocID="{399B6683-E3B1-40AE-98CB-9783F92A6B36}" presName="root2" presStyleCnt="0"/>
      <dgm:spPr/>
    </dgm:pt>
    <dgm:pt modelId="{8E1224F0-05E2-4999-8169-445B47CAD226}" type="pres">
      <dgm:prSet presAssocID="{399B6683-E3B1-40AE-98CB-9783F92A6B36}" presName="LevelTwoTextNode" presStyleLbl="node3" presStyleIdx="0" presStyleCnt="5">
        <dgm:presLayoutVars>
          <dgm:chPref val="3"/>
        </dgm:presLayoutVars>
      </dgm:prSet>
      <dgm:spPr/>
    </dgm:pt>
    <dgm:pt modelId="{EBC414DA-23B1-4D69-BBAB-A7142F5D6746}" type="pres">
      <dgm:prSet presAssocID="{399B6683-E3B1-40AE-98CB-9783F92A6B36}" presName="level3hierChild" presStyleCnt="0"/>
      <dgm:spPr/>
    </dgm:pt>
    <dgm:pt modelId="{CF41E2AA-A15E-4946-8C6E-074B8AAF126C}" type="pres">
      <dgm:prSet presAssocID="{2BB59080-2F51-4BAB-87F6-F8E6BF6BD4B9}" presName="conn2-1" presStyleLbl="parChTrans1D2" presStyleIdx="1" presStyleCnt="5"/>
      <dgm:spPr/>
    </dgm:pt>
    <dgm:pt modelId="{D6465E1C-C45C-48E7-BE87-61ABF22D2004}" type="pres">
      <dgm:prSet presAssocID="{2BB59080-2F51-4BAB-87F6-F8E6BF6BD4B9}" presName="connTx" presStyleLbl="parChTrans1D2" presStyleIdx="1" presStyleCnt="5"/>
      <dgm:spPr/>
    </dgm:pt>
    <dgm:pt modelId="{0C4122ED-87D9-4AEE-AB3C-C1BE9ACDD33D}" type="pres">
      <dgm:prSet presAssocID="{43ABF99F-901D-4356-AD91-7039A15DCBB8}" presName="root2" presStyleCnt="0"/>
      <dgm:spPr/>
    </dgm:pt>
    <dgm:pt modelId="{703FC8D2-7F7E-436E-A190-771A400F2805}" type="pres">
      <dgm:prSet presAssocID="{43ABF99F-901D-4356-AD91-7039A15DCBB8}" presName="LevelTwoTextNode" presStyleLbl="node2" presStyleIdx="1" presStyleCnt="5">
        <dgm:presLayoutVars>
          <dgm:chPref val="3"/>
        </dgm:presLayoutVars>
      </dgm:prSet>
      <dgm:spPr/>
    </dgm:pt>
    <dgm:pt modelId="{7E7CE1CC-E2D2-4AFA-836F-E897B0C9FE49}" type="pres">
      <dgm:prSet presAssocID="{43ABF99F-901D-4356-AD91-7039A15DCBB8}" presName="level3hierChild" presStyleCnt="0"/>
      <dgm:spPr/>
    </dgm:pt>
    <dgm:pt modelId="{8B6E2EF4-D7B0-4AB6-A720-3DB30088792D}" type="pres">
      <dgm:prSet presAssocID="{EDDC054D-6709-43E5-837C-D4B179EAFE59}" presName="conn2-1" presStyleLbl="parChTrans1D3" presStyleIdx="1" presStyleCnt="5"/>
      <dgm:spPr/>
    </dgm:pt>
    <dgm:pt modelId="{14184E16-504F-496D-BBF2-FB4CB2177112}" type="pres">
      <dgm:prSet presAssocID="{EDDC054D-6709-43E5-837C-D4B179EAFE59}" presName="connTx" presStyleLbl="parChTrans1D3" presStyleIdx="1" presStyleCnt="5"/>
      <dgm:spPr/>
    </dgm:pt>
    <dgm:pt modelId="{2816329E-A9C3-471A-B80D-8D6ABE77CC22}" type="pres">
      <dgm:prSet presAssocID="{45F78EA0-3CA2-4739-88AB-04F17F807E97}" presName="root2" presStyleCnt="0"/>
      <dgm:spPr/>
    </dgm:pt>
    <dgm:pt modelId="{70831D7B-30FA-4B49-BAEE-F921196843DE}" type="pres">
      <dgm:prSet presAssocID="{45F78EA0-3CA2-4739-88AB-04F17F807E97}" presName="LevelTwoTextNode" presStyleLbl="node3" presStyleIdx="1" presStyleCnt="5">
        <dgm:presLayoutVars>
          <dgm:chPref val="3"/>
        </dgm:presLayoutVars>
      </dgm:prSet>
      <dgm:spPr/>
    </dgm:pt>
    <dgm:pt modelId="{7AF6F4B7-8CC2-4252-8448-12B1DC27523C}" type="pres">
      <dgm:prSet presAssocID="{45F78EA0-3CA2-4739-88AB-04F17F807E97}" presName="level3hierChild" presStyleCnt="0"/>
      <dgm:spPr/>
    </dgm:pt>
    <dgm:pt modelId="{CB16A1B3-9F73-4F72-AB8C-4C551F40D8AE}" type="pres">
      <dgm:prSet presAssocID="{51D5B5AE-9B9F-4CFC-89F2-E44145F2BF13}" presName="conn2-1" presStyleLbl="parChTrans1D2" presStyleIdx="2" presStyleCnt="5"/>
      <dgm:spPr/>
    </dgm:pt>
    <dgm:pt modelId="{87A825FD-47C3-4EC2-AC36-F914C1A7F787}" type="pres">
      <dgm:prSet presAssocID="{51D5B5AE-9B9F-4CFC-89F2-E44145F2BF13}" presName="connTx" presStyleLbl="parChTrans1D2" presStyleIdx="2" presStyleCnt="5"/>
      <dgm:spPr/>
    </dgm:pt>
    <dgm:pt modelId="{F60CE05E-42F4-4AD1-9097-F539E3F34E2B}" type="pres">
      <dgm:prSet presAssocID="{119BFB41-041C-4DA1-B5D9-CB74DBF230F1}" presName="root2" presStyleCnt="0"/>
      <dgm:spPr/>
    </dgm:pt>
    <dgm:pt modelId="{70BFD9B0-A1D2-4269-B45E-E47DE5D34E20}" type="pres">
      <dgm:prSet presAssocID="{119BFB41-041C-4DA1-B5D9-CB74DBF230F1}" presName="LevelTwoTextNode" presStyleLbl="node2" presStyleIdx="2" presStyleCnt="5">
        <dgm:presLayoutVars>
          <dgm:chPref val="3"/>
        </dgm:presLayoutVars>
      </dgm:prSet>
      <dgm:spPr/>
    </dgm:pt>
    <dgm:pt modelId="{608EBE52-B678-4D05-90BF-2D9D3251F3DE}" type="pres">
      <dgm:prSet presAssocID="{119BFB41-041C-4DA1-B5D9-CB74DBF230F1}" presName="level3hierChild" presStyleCnt="0"/>
      <dgm:spPr/>
    </dgm:pt>
    <dgm:pt modelId="{3C51D0BC-ADC2-44C4-9B65-EA89B3204550}" type="pres">
      <dgm:prSet presAssocID="{256D28F3-423E-437C-A7DE-B9EE77A5483D}" presName="conn2-1" presStyleLbl="parChTrans1D3" presStyleIdx="2" presStyleCnt="5"/>
      <dgm:spPr/>
    </dgm:pt>
    <dgm:pt modelId="{CFA25DB3-1F26-49EE-9740-497141BBCAA6}" type="pres">
      <dgm:prSet presAssocID="{256D28F3-423E-437C-A7DE-B9EE77A5483D}" presName="connTx" presStyleLbl="parChTrans1D3" presStyleIdx="2" presStyleCnt="5"/>
      <dgm:spPr/>
    </dgm:pt>
    <dgm:pt modelId="{56FBFB6C-3851-4B7A-9D0A-61D8C0970487}" type="pres">
      <dgm:prSet presAssocID="{03089B21-9F56-40DC-A9D7-271D929C55D5}" presName="root2" presStyleCnt="0"/>
      <dgm:spPr/>
    </dgm:pt>
    <dgm:pt modelId="{E2B3360A-9483-4EED-91EC-8736E31F6CE2}" type="pres">
      <dgm:prSet presAssocID="{03089B21-9F56-40DC-A9D7-271D929C55D5}" presName="LevelTwoTextNode" presStyleLbl="node3" presStyleIdx="2" presStyleCnt="5">
        <dgm:presLayoutVars>
          <dgm:chPref val="3"/>
        </dgm:presLayoutVars>
      </dgm:prSet>
      <dgm:spPr/>
    </dgm:pt>
    <dgm:pt modelId="{2B2D75F4-F1B2-4B62-9F44-61B62D28D622}" type="pres">
      <dgm:prSet presAssocID="{03089B21-9F56-40DC-A9D7-271D929C55D5}" presName="level3hierChild" presStyleCnt="0"/>
      <dgm:spPr/>
    </dgm:pt>
    <dgm:pt modelId="{EA5EF0B6-52AA-4EA5-BE1B-91C821AA7F85}" type="pres">
      <dgm:prSet presAssocID="{8F726ED2-DDE8-4F45-B27C-6AFBCC5B2607}" presName="root1" presStyleCnt="0"/>
      <dgm:spPr/>
    </dgm:pt>
    <dgm:pt modelId="{2CF49B8A-74FD-4360-93DB-E065CBD6ABFC}" type="pres">
      <dgm:prSet presAssocID="{8F726ED2-DDE8-4F45-B27C-6AFBCC5B2607}" presName="LevelOneTextNode" presStyleLbl="node0" presStyleIdx="1" presStyleCnt="2">
        <dgm:presLayoutVars>
          <dgm:chPref val="3"/>
        </dgm:presLayoutVars>
      </dgm:prSet>
      <dgm:spPr/>
    </dgm:pt>
    <dgm:pt modelId="{E1B8B445-160A-4B48-AF41-D9CEBB6FD2FB}" type="pres">
      <dgm:prSet presAssocID="{8F726ED2-DDE8-4F45-B27C-6AFBCC5B2607}" presName="level2hierChild" presStyleCnt="0"/>
      <dgm:spPr/>
    </dgm:pt>
    <dgm:pt modelId="{72BAA307-D966-40BC-8F87-845F9A51FA3E}" type="pres">
      <dgm:prSet presAssocID="{D4984872-F5A5-4999-9527-1A354FE14BAF}" presName="conn2-1" presStyleLbl="parChTrans1D2" presStyleIdx="3" presStyleCnt="5"/>
      <dgm:spPr/>
    </dgm:pt>
    <dgm:pt modelId="{F77EE2B7-0592-438E-BA03-68B965EC3011}" type="pres">
      <dgm:prSet presAssocID="{D4984872-F5A5-4999-9527-1A354FE14BAF}" presName="connTx" presStyleLbl="parChTrans1D2" presStyleIdx="3" presStyleCnt="5"/>
      <dgm:spPr/>
    </dgm:pt>
    <dgm:pt modelId="{A7A976E7-3A3F-4B0F-9B05-4431C771FD0F}" type="pres">
      <dgm:prSet presAssocID="{785CCD9B-D730-46AA-A2C6-803A7E7CB89F}" presName="root2" presStyleCnt="0"/>
      <dgm:spPr/>
    </dgm:pt>
    <dgm:pt modelId="{46269A69-C319-4870-B8FF-D1FF123D89A1}" type="pres">
      <dgm:prSet presAssocID="{785CCD9B-D730-46AA-A2C6-803A7E7CB89F}" presName="LevelTwoTextNode" presStyleLbl="node2" presStyleIdx="3" presStyleCnt="5">
        <dgm:presLayoutVars>
          <dgm:chPref val="3"/>
        </dgm:presLayoutVars>
      </dgm:prSet>
      <dgm:spPr/>
    </dgm:pt>
    <dgm:pt modelId="{BC4EF8D3-E17F-4ED2-8591-03EA0D26F17C}" type="pres">
      <dgm:prSet presAssocID="{785CCD9B-D730-46AA-A2C6-803A7E7CB89F}" presName="level3hierChild" presStyleCnt="0"/>
      <dgm:spPr/>
    </dgm:pt>
    <dgm:pt modelId="{E42AA315-B4ED-4D07-B7DA-12B15375EC01}" type="pres">
      <dgm:prSet presAssocID="{A8889D19-3AC9-4F8E-AE9D-1CC76A3726D4}" presName="conn2-1" presStyleLbl="parChTrans1D2" presStyleIdx="4" presStyleCnt="5"/>
      <dgm:spPr/>
    </dgm:pt>
    <dgm:pt modelId="{8DF178E0-237C-4C99-8320-BF0D1FA00645}" type="pres">
      <dgm:prSet presAssocID="{A8889D19-3AC9-4F8E-AE9D-1CC76A3726D4}" presName="connTx" presStyleLbl="parChTrans1D2" presStyleIdx="4" presStyleCnt="5"/>
      <dgm:spPr/>
    </dgm:pt>
    <dgm:pt modelId="{80DE0410-2747-4817-BF79-26C93D91E060}" type="pres">
      <dgm:prSet presAssocID="{3D657318-E86B-47D4-9B53-61CB549B9B63}" presName="root2" presStyleCnt="0"/>
      <dgm:spPr/>
    </dgm:pt>
    <dgm:pt modelId="{D24492F7-4222-466B-8711-B71CF6AAF414}" type="pres">
      <dgm:prSet presAssocID="{3D657318-E86B-47D4-9B53-61CB549B9B63}" presName="LevelTwoTextNode" presStyleLbl="node2" presStyleIdx="4" presStyleCnt="5">
        <dgm:presLayoutVars>
          <dgm:chPref val="3"/>
        </dgm:presLayoutVars>
      </dgm:prSet>
      <dgm:spPr/>
    </dgm:pt>
    <dgm:pt modelId="{D638558E-1DFF-4879-A8C2-72C876ED4CD6}" type="pres">
      <dgm:prSet presAssocID="{3D657318-E86B-47D4-9B53-61CB549B9B63}" presName="level3hierChild" presStyleCnt="0"/>
      <dgm:spPr/>
    </dgm:pt>
    <dgm:pt modelId="{F40F6C7B-0830-4E59-A077-8574C1336C8B}" type="pres">
      <dgm:prSet presAssocID="{4B03D31C-C477-427E-9098-0D6CE2ACC01B}" presName="conn2-1" presStyleLbl="parChTrans1D3" presStyleIdx="3" presStyleCnt="5"/>
      <dgm:spPr/>
    </dgm:pt>
    <dgm:pt modelId="{36A8B99A-39F4-447D-9BCD-046E1A4FC9B6}" type="pres">
      <dgm:prSet presAssocID="{4B03D31C-C477-427E-9098-0D6CE2ACC01B}" presName="connTx" presStyleLbl="parChTrans1D3" presStyleIdx="3" presStyleCnt="5"/>
      <dgm:spPr/>
    </dgm:pt>
    <dgm:pt modelId="{A12CCDF3-8D13-4501-8E2F-47B2EB8DBF6D}" type="pres">
      <dgm:prSet presAssocID="{E617BE25-ACFC-4AA0-9F13-58237EE434D0}" presName="root2" presStyleCnt="0"/>
      <dgm:spPr/>
    </dgm:pt>
    <dgm:pt modelId="{AF80A6F1-E7C0-458E-B193-DD621A89E8B5}" type="pres">
      <dgm:prSet presAssocID="{E617BE25-ACFC-4AA0-9F13-58237EE434D0}" presName="LevelTwoTextNode" presStyleLbl="node3" presStyleIdx="3" presStyleCnt="5">
        <dgm:presLayoutVars>
          <dgm:chPref val="3"/>
        </dgm:presLayoutVars>
      </dgm:prSet>
      <dgm:spPr/>
    </dgm:pt>
    <dgm:pt modelId="{FCD1A947-D4B8-43B0-86D1-71B0157F6B72}" type="pres">
      <dgm:prSet presAssocID="{E617BE25-ACFC-4AA0-9F13-58237EE434D0}" presName="level3hierChild" presStyleCnt="0"/>
      <dgm:spPr/>
    </dgm:pt>
    <dgm:pt modelId="{89BE9D0A-FB9E-4972-B2B4-F79EFFDD88E7}" type="pres">
      <dgm:prSet presAssocID="{A88E5064-64F8-45C9-BBAF-D09BD8BFFBE0}" presName="conn2-1" presStyleLbl="parChTrans1D3" presStyleIdx="4" presStyleCnt="5"/>
      <dgm:spPr/>
    </dgm:pt>
    <dgm:pt modelId="{60E34377-81F7-4626-8BA1-2B27C6D6AA62}" type="pres">
      <dgm:prSet presAssocID="{A88E5064-64F8-45C9-BBAF-D09BD8BFFBE0}" presName="connTx" presStyleLbl="parChTrans1D3" presStyleIdx="4" presStyleCnt="5"/>
      <dgm:spPr/>
    </dgm:pt>
    <dgm:pt modelId="{78D8E8E9-5FFC-4FD9-BCCA-3333E9B03F14}" type="pres">
      <dgm:prSet presAssocID="{C6030F05-3052-4E65-9E0F-3B2E4BA95FDC}" presName="root2" presStyleCnt="0"/>
      <dgm:spPr/>
    </dgm:pt>
    <dgm:pt modelId="{E83106A4-DDAD-404F-ACBC-4A61726581D9}" type="pres">
      <dgm:prSet presAssocID="{C6030F05-3052-4E65-9E0F-3B2E4BA95FDC}" presName="LevelTwoTextNode" presStyleLbl="node3" presStyleIdx="4" presStyleCnt="5">
        <dgm:presLayoutVars>
          <dgm:chPref val="3"/>
        </dgm:presLayoutVars>
      </dgm:prSet>
      <dgm:spPr/>
    </dgm:pt>
    <dgm:pt modelId="{833554F1-CAB6-4906-AA69-DB8FCD824A13}" type="pres">
      <dgm:prSet presAssocID="{C6030F05-3052-4E65-9E0F-3B2E4BA95FDC}" presName="level3hierChild" presStyleCnt="0"/>
      <dgm:spPr/>
    </dgm:pt>
  </dgm:ptLst>
  <dgm:cxnLst>
    <dgm:cxn modelId="{415A6C14-F1E3-4F53-B3DF-426D68318B3C}" type="presOf" srcId="{A8889D19-3AC9-4F8E-AE9D-1CC76A3726D4}" destId="{E42AA315-B4ED-4D07-B7DA-12B15375EC01}" srcOrd="0" destOrd="0" presId="urn:microsoft.com/office/officeart/2005/8/layout/hierarchy2"/>
    <dgm:cxn modelId="{DE372C16-5995-41FF-91CD-60089245E0AD}" srcId="{11600E60-C1DE-4F18-8281-1B2A95AE16A0}" destId="{8F726ED2-DDE8-4F45-B27C-6AFBCC5B2607}" srcOrd="1" destOrd="0" parTransId="{269FBA92-108C-47E5-829F-FBF4AAA214CB}" sibTransId="{67D352DB-E450-4206-AD8D-565C3D0AD4E3}"/>
    <dgm:cxn modelId="{159E4416-55DF-4B38-B6B7-0AD654674634}" type="presOf" srcId="{51D5B5AE-9B9F-4CFC-89F2-E44145F2BF13}" destId="{87A825FD-47C3-4EC2-AC36-F914C1A7F787}" srcOrd="1" destOrd="0" presId="urn:microsoft.com/office/officeart/2005/8/layout/hierarchy2"/>
    <dgm:cxn modelId="{3A4F421E-AD2D-4434-9B0F-51551F3C41C0}" type="presOf" srcId="{D4984872-F5A5-4999-9527-1A354FE14BAF}" destId="{F77EE2B7-0592-438E-BA03-68B965EC3011}" srcOrd="1" destOrd="0" presId="urn:microsoft.com/office/officeart/2005/8/layout/hierarchy2"/>
    <dgm:cxn modelId="{B559F52D-746A-4B4C-8502-FEBDD54EB473}" type="presOf" srcId="{2BB59080-2F51-4BAB-87F6-F8E6BF6BD4B9}" destId="{D6465E1C-C45C-48E7-BE87-61ABF22D2004}" srcOrd="1" destOrd="0" presId="urn:microsoft.com/office/officeart/2005/8/layout/hierarchy2"/>
    <dgm:cxn modelId="{F0EB145B-EF28-4860-A1FD-EF4D4ABD718F}" type="presOf" srcId="{EDDC054D-6709-43E5-837C-D4B179EAFE59}" destId="{8B6E2EF4-D7B0-4AB6-A720-3DB30088792D}" srcOrd="0" destOrd="0" presId="urn:microsoft.com/office/officeart/2005/8/layout/hierarchy2"/>
    <dgm:cxn modelId="{8762025C-A5F8-492F-AC5A-8D630D0C049A}" srcId="{3C192B69-CC95-492D-A130-ED6133D1E5BB}" destId="{399B6683-E3B1-40AE-98CB-9783F92A6B36}" srcOrd="0" destOrd="0" parTransId="{C62AB3DF-E354-4B71-8A4F-29E906DE1302}" sibTransId="{6ECFCBE4-D853-4953-865F-B360CC94312A}"/>
    <dgm:cxn modelId="{98F13841-642F-48C1-AAD7-4BF76BBC1643}" type="presOf" srcId="{785CCD9B-D730-46AA-A2C6-803A7E7CB89F}" destId="{46269A69-C319-4870-B8FF-D1FF123D89A1}" srcOrd="0" destOrd="0" presId="urn:microsoft.com/office/officeart/2005/8/layout/hierarchy2"/>
    <dgm:cxn modelId="{C7A3FE41-474A-405A-BAB2-7C8162F991BE}" type="presOf" srcId="{8803E68C-CB9D-4813-B9CA-D9B1B28EA250}" destId="{232441EA-F94F-4238-8895-965AE1C6E7C2}" srcOrd="0" destOrd="0" presId="urn:microsoft.com/office/officeart/2005/8/layout/hierarchy2"/>
    <dgm:cxn modelId="{11F16465-F856-4DAD-8984-1FB28951303B}" type="presOf" srcId="{C62AB3DF-E354-4B71-8A4F-29E906DE1302}" destId="{43E0C625-A393-4776-AA14-FDD7B14E0A4D}" srcOrd="0" destOrd="0" presId="urn:microsoft.com/office/officeart/2005/8/layout/hierarchy2"/>
    <dgm:cxn modelId="{BD23FF47-FCB0-44F7-BDFE-1EE7EF7F6FCD}" type="presOf" srcId="{256D28F3-423E-437C-A7DE-B9EE77A5483D}" destId="{3C51D0BC-ADC2-44C4-9B65-EA89B3204550}" srcOrd="0" destOrd="0" presId="urn:microsoft.com/office/officeart/2005/8/layout/hierarchy2"/>
    <dgm:cxn modelId="{91368468-7894-4D58-B274-1EED5A4D07A9}" srcId="{11600E60-C1DE-4F18-8281-1B2A95AE16A0}" destId="{8803E68C-CB9D-4813-B9CA-D9B1B28EA250}" srcOrd="0" destOrd="0" parTransId="{6606EDFA-F63A-45A6-ABBC-456B9930A0BB}" sibTransId="{C56F1FE1-6EA0-4B30-942B-2413C0C02439}"/>
    <dgm:cxn modelId="{5BC7B26B-32AF-4D5D-AD93-5FF793FBC07D}" srcId="{8F726ED2-DDE8-4F45-B27C-6AFBCC5B2607}" destId="{785CCD9B-D730-46AA-A2C6-803A7E7CB89F}" srcOrd="0" destOrd="0" parTransId="{D4984872-F5A5-4999-9527-1A354FE14BAF}" sibTransId="{9B204C5A-9DE4-4A7B-A2F9-4DA95A760DF4}"/>
    <dgm:cxn modelId="{E25A466D-91FB-4DCF-993E-56A0592BE5F3}" type="presOf" srcId="{3D657318-E86B-47D4-9B53-61CB549B9B63}" destId="{D24492F7-4222-466B-8711-B71CF6AAF414}" srcOrd="0" destOrd="0" presId="urn:microsoft.com/office/officeart/2005/8/layout/hierarchy2"/>
    <dgm:cxn modelId="{6431B34D-06DD-4E9C-9932-1A158CADBD75}" type="presOf" srcId="{3C192B69-CC95-492D-A130-ED6133D1E5BB}" destId="{969BB071-3CD0-4629-8E66-1340D67E2F62}" srcOrd="0" destOrd="0" presId="urn:microsoft.com/office/officeart/2005/8/layout/hierarchy2"/>
    <dgm:cxn modelId="{34752F4E-A95F-4BAF-944C-A709F8D59357}" type="presOf" srcId="{4B03D31C-C477-427E-9098-0D6CE2ACC01B}" destId="{F40F6C7B-0830-4E59-A077-8574C1336C8B}" srcOrd="0" destOrd="0" presId="urn:microsoft.com/office/officeart/2005/8/layout/hierarchy2"/>
    <dgm:cxn modelId="{5F08866F-1064-4D9D-AC49-650C633B4C26}" type="presOf" srcId="{A88E5064-64F8-45C9-BBAF-D09BD8BFFBE0}" destId="{60E34377-81F7-4626-8BA1-2B27C6D6AA62}" srcOrd="1" destOrd="0" presId="urn:microsoft.com/office/officeart/2005/8/layout/hierarchy2"/>
    <dgm:cxn modelId="{67AB6D52-AACA-47CE-B4D2-60A6FD7215CB}" type="presOf" srcId="{EDDC054D-6709-43E5-837C-D4B179EAFE59}" destId="{14184E16-504F-496D-BBF2-FB4CB2177112}" srcOrd="1" destOrd="0" presId="urn:microsoft.com/office/officeart/2005/8/layout/hierarchy2"/>
    <dgm:cxn modelId="{71F8A65A-43C8-4B7A-9E7D-03989C408CA4}" type="presOf" srcId="{E617BE25-ACFC-4AA0-9F13-58237EE434D0}" destId="{AF80A6F1-E7C0-458E-B193-DD621A89E8B5}" srcOrd="0" destOrd="0" presId="urn:microsoft.com/office/officeart/2005/8/layout/hierarchy2"/>
    <dgm:cxn modelId="{30F8A27C-0B40-46CE-9485-BDA6F2CD5B50}" type="presOf" srcId="{C62AB3DF-E354-4B71-8A4F-29E906DE1302}" destId="{BA2833A0-9EDA-4EB2-9FC0-4BCF75E66D9A}" srcOrd="1" destOrd="0" presId="urn:microsoft.com/office/officeart/2005/8/layout/hierarchy2"/>
    <dgm:cxn modelId="{2DD1057D-A9F8-4233-86F5-5DA8EAC63A28}" type="presOf" srcId="{C6030F05-3052-4E65-9E0F-3B2E4BA95FDC}" destId="{E83106A4-DDAD-404F-ACBC-4A61726581D9}" srcOrd="0" destOrd="0" presId="urn:microsoft.com/office/officeart/2005/8/layout/hierarchy2"/>
    <dgm:cxn modelId="{533B487E-8019-4645-A7E1-E8CEF50EF3ED}" type="presOf" srcId="{4B03D31C-C477-427E-9098-0D6CE2ACC01B}" destId="{36A8B99A-39F4-447D-9BCD-046E1A4FC9B6}" srcOrd="1" destOrd="0" presId="urn:microsoft.com/office/officeart/2005/8/layout/hierarchy2"/>
    <dgm:cxn modelId="{47640385-DF87-4F28-AA8F-04BBAF321450}" srcId="{8803E68C-CB9D-4813-B9CA-D9B1B28EA250}" destId="{43ABF99F-901D-4356-AD91-7039A15DCBB8}" srcOrd="1" destOrd="0" parTransId="{2BB59080-2F51-4BAB-87F6-F8E6BF6BD4B9}" sibTransId="{FEED8BBE-5AD0-466B-AE61-4F8D23E494DC}"/>
    <dgm:cxn modelId="{3DA6C087-E2E5-4DFC-90D3-8AEED771CA31}" type="presOf" srcId="{2F3AA356-1AE3-422F-AB4D-3A464287C1C2}" destId="{A39BC602-203C-4F37-8A92-11CD1E3FCCB2}" srcOrd="0" destOrd="0" presId="urn:microsoft.com/office/officeart/2005/8/layout/hierarchy2"/>
    <dgm:cxn modelId="{EA489589-65E2-4E8A-A17A-5AC960277A76}" type="presOf" srcId="{03089B21-9F56-40DC-A9D7-271D929C55D5}" destId="{E2B3360A-9483-4EED-91EC-8736E31F6CE2}" srcOrd="0" destOrd="0" presId="urn:microsoft.com/office/officeart/2005/8/layout/hierarchy2"/>
    <dgm:cxn modelId="{5CA2DC8D-E231-40DD-A5A9-633384B28441}" srcId="{3D657318-E86B-47D4-9B53-61CB549B9B63}" destId="{C6030F05-3052-4E65-9E0F-3B2E4BA95FDC}" srcOrd="1" destOrd="0" parTransId="{A88E5064-64F8-45C9-BBAF-D09BD8BFFBE0}" sibTransId="{09740D08-6E7C-4813-9713-C479C4D21810}"/>
    <dgm:cxn modelId="{E0D9F392-CECD-4719-AFFA-6A62DF22878F}" srcId="{8F726ED2-DDE8-4F45-B27C-6AFBCC5B2607}" destId="{3D657318-E86B-47D4-9B53-61CB549B9B63}" srcOrd="1" destOrd="0" parTransId="{A8889D19-3AC9-4F8E-AE9D-1CC76A3726D4}" sibTransId="{BC9FE068-823C-4E0A-8C03-39F6E15C8EAD}"/>
    <dgm:cxn modelId="{E90329A6-74A2-4675-B401-C12820738709}" srcId="{43ABF99F-901D-4356-AD91-7039A15DCBB8}" destId="{45F78EA0-3CA2-4739-88AB-04F17F807E97}" srcOrd="0" destOrd="0" parTransId="{EDDC054D-6709-43E5-837C-D4B179EAFE59}" sibTransId="{EB06B134-2ABA-4B71-8ACF-3E177F890A82}"/>
    <dgm:cxn modelId="{0B142FA9-B571-46F0-8FF8-71DB871A2634}" type="presOf" srcId="{8F726ED2-DDE8-4F45-B27C-6AFBCC5B2607}" destId="{2CF49B8A-74FD-4360-93DB-E065CBD6ABFC}" srcOrd="0" destOrd="0" presId="urn:microsoft.com/office/officeart/2005/8/layout/hierarchy2"/>
    <dgm:cxn modelId="{951D06AC-492B-4761-810C-97D4BD659597}" type="presOf" srcId="{43ABF99F-901D-4356-AD91-7039A15DCBB8}" destId="{703FC8D2-7F7E-436E-A190-771A400F2805}" srcOrd="0" destOrd="0" presId="urn:microsoft.com/office/officeart/2005/8/layout/hierarchy2"/>
    <dgm:cxn modelId="{B62949AE-6F98-4B69-A88C-3EDDA975B2A3}" type="presOf" srcId="{2BB59080-2F51-4BAB-87F6-F8E6BF6BD4B9}" destId="{CF41E2AA-A15E-4946-8C6E-074B8AAF126C}" srcOrd="0" destOrd="0" presId="urn:microsoft.com/office/officeart/2005/8/layout/hierarchy2"/>
    <dgm:cxn modelId="{620697AF-C9B3-4296-8299-86A227F3F30D}" type="presOf" srcId="{119BFB41-041C-4DA1-B5D9-CB74DBF230F1}" destId="{70BFD9B0-A1D2-4269-B45E-E47DE5D34E20}" srcOrd="0" destOrd="0" presId="urn:microsoft.com/office/officeart/2005/8/layout/hierarchy2"/>
    <dgm:cxn modelId="{304D24B3-E34D-4B57-AEA6-3D7A092615D3}" srcId="{119BFB41-041C-4DA1-B5D9-CB74DBF230F1}" destId="{03089B21-9F56-40DC-A9D7-271D929C55D5}" srcOrd="0" destOrd="0" parTransId="{256D28F3-423E-437C-A7DE-B9EE77A5483D}" sibTransId="{4569B6C9-2DBC-493C-8D92-511E952D2E6A}"/>
    <dgm:cxn modelId="{8784D7B4-50BE-4EC8-BC3A-9B31BC7B5D89}" type="presOf" srcId="{399B6683-E3B1-40AE-98CB-9783F92A6B36}" destId="{8E1224F0-05E2-4999-8169-445B47CAD226}" srcOrd="0" destOrd="0" presId="urn:microsoft.com/office/officeart/2005/8/layout/hierarchy2"/>
    <dgm:cxn modelId="{05FDCBBB-1CC6-4E1E-95FA-C72C68DB862E}" type="presOf" srcId="{45F78EA0-3CA2-4739-88AB-04F17F807E97}" destId="{70831D7B-30FA-4B49-BAEE-F921196843DE}" srcOrd="0" destOrd="0" presId="urn:microsoft.com/office/officeart/2005/8/layout/hierarchy2"/>
    <dgm:cxn modelId="{8CD4BBC2-58EF-46E1-BB23-B5FBE4B5B2C4}" type="presOf" srcId="{51D5B5AE-9B9F-4CFC-89F2-E44145F2BF13}" destId="{CB16A1B3-9F73-4F72-AB8C-4C551F40D8AE}" srcOrd="0" destOrd="0" presId="urn:microsoft.com/office/officeart/2005/8/layout/hierarchy2"/>
    <dgm:cxn modelId="{00F255C5-A536-4A50-AB35-C1CD9065ECE9}" type="presOf" srcId="{256D28F3-423E-437C-A7DE-B9EE77A5483D}" destId="{CFA25DB3-1F26-49EE-9740-497141BBCAA6}" srcOrd="1" destOrd="0" presId="urn:microsoft.com/office/officeart/2005/8/layout/hierarchy2"/>
    <dgm:cxn modelId="{E4400DD1-BD61-4F0E-8053-8B95094E7759}" type="presOf" srcId="{D4984872-F5A5-4999-9527-1A354FE14BAF}" destId="{72BAA307-D966-40BC-8F87-845F9A51FA3E}" srcOrd="0" destOrd="0" presId="urn:microsoft.com/office/officeart/2005/8/layout/hierarchy2"/>
    <dgm:cxn modelId="{3AE138DD-911C-44A5-BF02-47F13AAAB83C}" srcId="{8803E68C-CB9D-4813-B9CA-D9B1B28EA250}" destId="{119BFB41-041C-4DA1-B5D9-CB74DBF230F1}" srcOrd="2" destOrd="0" parTransId="{51D5B5AE-9B9F-4CFC-89F2-E44145F2BF13}" sibTransId="{038497C5-E7A4-4037-8E52-5A0062D14EA6}"/>
    <dgm:cxn modelId="{9C9B87E9-8BD2-4BA4-AA9A-523649FCD315}" type="presOf" srcId="{2F3AA356-1AE3-422F-AB4D-3A464287C1C2}" destId="{1FA72062-3036-406D-9D17-4D4AA6524D67}" srcOrd="1" destOrd="0" presId="urn:microsoft.com/office/officeart/2005/8/layout/hierarchy2"/>
    <dgm:cxn modelId="{E75A9CEA-7386-43B1-AA02-5683FF01B6B3}" srcId="{8803E68C-CB9D-4813-B9CA-D9B1B28EA250}" destId="{3C192B69-CC95-492D-A130-ED6133D1E5BB}" srcOrd="0" destOrd="0" parTransId="{2F3AA356-1AE3-422F-AB4D-3A464287C1C2}" sibTransId="{90011AF6-CF04-4AA8-9362-F7A64056A601}"/>
    <dgm:cxn modelId="{CA9165F0-73F7-47B5-9214-52ED2A410C51}" type="presOf" srcId="{11600E60-C1DE-4F18-8281-1B2A95AE16A0}" destId="{40E28CD8-019C-4F38-A2B8-D032501D1457}" srcOrd="0" destOrd="0" presId="urn:microsoft.com/office/officeart/2005/8/layout/hierarchy2"/>
    <dgm:cxn modelId="{072BA4F8-3948-4B04-8CAD-2C9A95A794A9}" type="presOf" srcId="{A88E5064-64F8-45C9-BBAF-D09BD8BFFBE0}" destId="{89BE9D0A-FB9E-4972-B2B4-F79EFFDD88E7}" srcOrd="0" destOrd="0" presId="urn:microsoft.com/office/officeart/2005/8/layout/hierarchy2"/>
    <dgm:cxn modelId="{62EED7F8-191F-4FB2-AD1D-55DC875D60BB}" srcId="{3D657318-E86B-47D4-9B53-61CB549B9B63}" destId="{E617BE25-ACFC-4AA0-9F13-58237EE434D0}" srcOrd="0" destOrd="0" parTransId="{4B03D31C-C477-427E-9098-0D6CE2ACC01B}" sibTransId="{CC499E39-A137-4932-A095-3724BD06F22A}"/>
    <dgm:cxn modelId="{EEA853FB-1EA5-4CF6-B358-8D817E96CAE9}" type="presOf" srcId="{A8889D19-3AC9-4F8E-AE9D-1CC76A3726D4}" destId="{8DF178E0-237C-4C99-8320-BF0D1FA00645}" srcOrd="1" destOrd="0" presId="urn:microsoft.com/office/officeart/2005/8/layout/hierarchy2"/>
    <dgm:cxn modelId="{7E7017C8-CF8E-4A4B-9B3D-F53A6B8C3337}" type="presParOf" srcId="{40E28CD8-019C-4F38-A2B8-D032501D1457}" destId="{4EE277FC-ED2C-4EA0-89DE-9D04A811CA54}" srcOrd="0" destOrd="0" presId="urn:microsoft.com/office/officeart/2005/8/layout/hierarchy2"/>
    <dgm:cxn modelId="{B3D8A966-1BC6-44B5-8A19-A299C6BB48E7}" type="presParOf" srcId="{4EE277FC-ED2C-4EA0-89DE-9D04A811CA54}" destId="{232441EA-F94F-4238-8895-965AE1C6E7C2}" srcOrd="0" destOrd="0" presId="urn:microsoft.com/office/officeart/2005/8/layout/hierarchy2"/>
    <dgm:cxn modelId="{7B6C1EA9-7E7E-41A9-9DF2-DDDC733C809A}" type="presParOf" srcId="{4EE277FC-ED2C-4EA0-89DE-9D04A811CA54}" destId="{470860DD-1DA3-4F83-89B1-BAB9E41D2E09}" srcOrd="1" destOrd="0" presId="urn:microsoft.com/office/officeart/2005/8/layout/hierarchy2"/>
    <dgm:cxn modelId="{DA670557-C5E0-4F0D-9F25-6066364405FE}" type="presParOf" srcId="{470860DD-1DA3-4F83-89B1-BAB9E41D2E09}" destId="{A39BC602-203C-4F37-8A92-11CD1E3FCCB2}" srcOrd="0" destOrd="0" presId="urn:microsoft.com/office/officeart/2005/8/layout/hierarchy2"/>
    <dgm:cxn modelId="{6DF2979B-8A49-48F4-B162-80B967D57EB7}" type="presParOf" srcId="{A39BC602-203C-4F37-8A92-11CD1E3FCCB2}" destId="{1FA72062-3036-406D-9D17-4D4AA6524D67}" srcOrd="0" destOrd="0" presId="urn:microsoft.com/office/officeart/2005/8/layout/hierarchy2"/>
    <dgm:cxn modelId="{E6F8F81C-77E2-4974-8BE6-8900BFDB0D8C}" type="presParOf" srcId="{470860DD-1DA3-4F83-89B1-BAB9E41D2E09}" destId="{7F3DA091-CA24-4204-97B7-B014F0005F80}" srcOrd="1" destOrd="0" presId="urn:microsoft.com/office/officeart/2005/8/layout/hierarchy2"/>
    <dgm:cxn modelId="{486D252D-5497-4796-A3F2-45BE5877197E}" type="presParOf" srcId="{7F3DA091-CA24-4204-97B7-B014F0005F80}" destId="{969BB071-3CD0-4629-8E66-1340D67E2F62}" srcOrd="0" destOrd="0" presId="urn:microsoft.com/office/officeart/2005/8/layout/hierarchy2"/>
    <dgm:cxn modelId="{62AABA67-AD65-49AB-9F52-F208C68190DD}" type="presParOf" srcId="{7F3DA091-CA24-4204-97B7-B014F0005F80}" destId="{D340E986-0969-42B7-BF89-D9DB022E0C5A}" srcOrd="1" destOrd="0" presId="urn:microsoft.com/office/officeart/2005/8/layout/hierarchy2"/>
    <dgm:cxn modelId="{CED5FB26-1E6A-42DF-BD8F-16130BC5FA72}" type="presParOf" srcId="{D340E986-0969-42B7-BF89-D9DB022E0C5A}" destId="{43E0C625-A393-4776-AA14-FDD7B14E0A4D}" srcOrd="0" destOrd="0" presId="urn:microsoft.com/office/officeart/2005/8/layout/hierarchy2"/>
    <dgm:cxn modelId="{B4EC0F87-8AE7-42F5-9011-763FDFADBF50}" type="presParOf" srcId="{43E0C625-A393-4776-AA14-FDD7B14E0A4D}" destId="{BA2833A0-9EDA-4EB2-9FC0-4BCF75E66D9A}" srcOrd="0" destOrd="0" presId="urn:microsoft.com/office/officeart/2005/8/layout/hierarchy2"/>
    <dgm:cxn modelId="{63DDF8A5-E64D-4647-8897-F86171541853}" type="presParOf" srcId="{D340E986-0969-42B7-BF89-D9DB022E0C5A}" destId="{8B230539-D5EF-4762-9F20-32FE3B0D34B9}" srcOrd="1" destOrd="0" presId="urn:microsoft.com/office/officeart/2005/8/layout/hierarchy2"/>
    <dgm:cxn modelId="{DCEEE063-8E22-4380-B6DB-36EA194B6998}" type="presParOf" srcId="{8B230539-D5EF-4762-9F20-32FE3B0D34B9}" destId="{8E1224F0-05E2-4999-8169-445B47CAD226}" srcOrd="0" destOrd="0" presId="urn:microsoft.com/office/officeart/2005/8/layout/hierarchy2"/>
    <dgm:cxn modelId="{7E1EBF44-8129-4630-BC38-D260D7C851EB}" type="presParOf" srcId="{8B230539-D5EF-4762-9F20-32FE3B0D34B9}" destId="{EBC414DA-23B1-4D69-BBAB-A7142F5D6746}" srcOrd="1" destOrd="0" presId="urn:microsoft.com/office/officeart/2005/8/layout/hierarchy2"/>
    <dgm:cxn modelId="{61CB065E-147E-45C0-B4FB-DEA8A224BEAE}" type="presParOf" srcId="{470860DD-1DA3-4F83-89B1-BAB9E41D2E09}" destId="{CF41E2AA-A15E-4946-8C6E-074B8AAF126C}" srcOrd="2" destOrd="0" presId="urn:microsoft.com/office/officeart/2005/8/layout/hierarchy2"/>
    <dgm:cxn modelId="{C5B61E40-29B6-417D-A642-370926E080A0}" type="presParOf" srcId="{CF41E2AA-A15E-4946-8C6E-074B8AAF126C}" destId="{D6465E1C-C45C-48E7-BE87-61ABF22D2004}" srcOrd="0" destOrd="0" presId="urn:microsoft.com/office/officeart/2005/8/layout/hierarchy2"/>
    <dgm:cxn modelId="{14BE8604-5282-4C41-8C2E-D339B719465C}" type="presParOf" srcId="{470860DD-1DA3-4F83-89B1-BAB9E41D2E09}" destId="{0C4122ED-87D9-4AEE-AB3C-C1BE9ACDD33D}" srcOrd="3" destOrd="0" presId="urn:microsoft.com/office/officeart/2005/8/layout/hierarchy2"/>
    <dgm:cxn modelId="{0FDC66ED-C4D9-4883-9711-81BBB133F889}" type="presParOf" srcId="{0C4122ED-87D9-4AEE-AB3C-C1BE9ACDD33D}" destId="{703FC8D2-7F7E-436E-A190-771A400F2805}" srcOrd="0" destOrd="0" presId="urn:microsoft.com/office/officeart/2005/8/layout/hierarchy2"/>
    <dgm:cxn modelId="{30C10D68-AF4C-4EAC-92D2-A94EDB804945}" type="presParOf" srcId="{0C4122ED-87D9-4AEE-AB3C-C1BE9ACDD33D}" destId="{7E7CE1CC-E2D2-4AFA-836F-E897B0C9FE49}" srcOrd="1" destOrd="0" presId="urn:microsoft.com/office/officeart/2005/8/layout/hierarchy2"/>
    <dgm:cxn modelId="{72178681-79D7-4258-A652-8C07CE737803}" type="presParOf" srcId="{7E7CE1CC-E2D2-4AFA-836F-E897B0C9FE49}" destId="{8B6E2EF4-D7B0-4AB6-A720-3DB30088792D}" srcOrd="0" destOrd="0" presId="urn:microsoft.com/office/officeart/2005/8/layout/hierarchy2"/>
    <dgm:cxn modelId="{58D21D19-C1F8-4AE4-BC19-A361542F62B7}" type="presParOf" srcId="{8B6E2EF4-D7B0-4AB6-A720-3DB30088792D}" destId="{14184E16-504F-496D-BBF2-FB4CB2177112}" srcOrd="0" destOrd="0" presId="urn:microsoft.com/office/officeart/2005/8/layout/hierarchy2"/>
    <dgm:cxn modelId="{347FCBA6-A788-43D8-9327-99AFDC10907C}" type="presParOf" srcId="{7E7CE1CC-E2D2-4AFA-836F-E897B0C9FE49}" destId="{2816329E-A9C3-471A-B80D-8D6ABE77CC22}" srcOrd="1" destOrd="0" presId="urn:microsoft.com/office/officeart/2005/8/layout/hierarchy2"/>
    <dgm:cxn modelId="{DC99AAAC-1840-42C1-892C-F50932EF5882}" type="presParOf" srcId="{2816329E-A9C3-471A-B80D-8D6ABE77CC22}" destId="{70831D7B-30FA-4B49-BAEE-F921196843DE}" srcOrd="0" destOrd="0" presId="urn:microsoft.com/office/officeart/2005/8/layout/hierarchy2"/>
    <dgm:cxn modelId="{1B212E63-AE71-45BD-A399-66F8277CE561}" type="presParOf" srcId="{2816329E-A9C3-471A-B80D-8D6ABE77CC22}" destId="{7AF6F4B7-8CC2-4252-8448-12B1DC27523C}" srcOrd="1" destOrd="0" presId="urn:microsoft.com/office/officeart/2005/8/layout/hierarchy2"/>
    <dgm:cxn modelId="{AE930A47-759A-4774-AEF4-8325A94CD77E}" type="presParOf" srcId="{470860DD-1DA3-4F83-89B1-BAB9E41D2E09}" destId="{CB16A1B3-9F73-4F72-AB8C-4C551F40D8AE}" srcOrd="4" destOrd="0" presId="urn:microsoft.com/office/officeart/2005/8/layout/hierarchy2"/>
    <dgm:cxn modelId="{291438E3-AD51-4900-A4B9-528A6F1FC351}" type="presParOf" srcId="{CB16A1B3-9F73-4F72-AB8C-4C551F40D8AE}" destId="{87A825FD-47C3-4EC2-AC36-F914C1A7F787}" srcOrd="0" destOrd="0" presId="urn:microsoft.com/office/officeart/2005/8/layout/hierarchy2"/>
    <dgm:cxn modelId="{F0558945-C8B0-441D-9DF7-8FF7E80C2E44}" type="presParOf" srcId="{470860DD-1DA3-4F83-89B1-BAB9E41D2E09}" destId="{F60CE05E-42F4-4AD1-9097-F539E3F34E2B}" srcOrd="5" destOrd="0" presId="urn:microsoft.com/office/officeart/2005/8/layout/hierarchy2"/>
    <dgm:cxn modelId="{E56D7497-A9FE-4CDB-B732-07174EBB65E3}" type="presParOf" srcId="{F60CE05E-42F4-4AD1-9097-F539E3F34E2B}" destId="{70BFD9B0-A1D2-4269-B45E-E47DE5D34E20}" srcOrd="0" destOrd="0" presId="urn:microsoft.com/office/officeart/2005/8/layout/hierarchy2"/>
    <dgm:cxn modelId="{00D57040-7A08-45A6-91F4-29CA1266AD24}" type="presParOf" srcId="{F60CE05E-42F4-4AD1-9097-F539E3F34E2B}" destId="{608EBE52-B678-4D05-90BF-2D9D3251F3DE}" srcOrd="1" destOrd="0" presId="urn:microsoft.com/office/officeart/2005/8/layout/hierarchy2"/>
    <dgm:cxn modelId="{65F8B81A-733E-4500-8D90-7888D263B956}" type="presParOf" srcId="{608EBE52-B678-4D05-90BF-2D9D3251F3DE}" destId="{3C51D0BC-ADC2-44C4-9B65-EA89B3204550}" srcOrd="0" destOrd="0" presId="urn:microsoft.com/office/officeart/2005/8/layout/hierarchy2"/>
    <dgm:cxn modelId="{82B82B7F-150D-43AE-BE6D-F4362FAF50EB}" type="presParOf" srcId="{3C51D0BC-ADC2-44C4-9B65-EA89B3204550}" destId="{CFA25DB3-1F26-49EE-9740-497141BBCAA6}" srcOrd="0" destOrd="0" presId="urn:microsoft.com/office/officeart/2005/8/layout/hierarchy2"/>
    <dgm:cxn modelId="{8E116AB5-80D2-4C6A-860C-747118A18808}" type="presParOf" srcId="{608EBE52-B678-4D05-90BF-2D9D3251F3DE}" destId="{56FBFB6C-3851-4B7A-9D0A-61D8C0970487}" srcOrd="1" destOrd="0" presId="urn:microsoft.com/office/officeart/2005/8/layout/hierarchy2"/>
    <dgm:cxn modelId="{19F830B0-A8EC-4362-8464-70CCC45F8BAE}" type="presParOf" srcId="{56FBFB6C-3851-4B7A-9D0A-61D8C0970487}" destId="{E2B3360A-9483-4EED-91EC-8736E31F6CE2}" srcOrd="0" destOrd="0" presId="urn:microsoft.com/office/officeart/2005/8/layout/hierarchy2"/>
    <dgm:cxn modelId="{873DFF90-7173-46A5-9C1A-A47CBB126AA1}" type="presParOf" srcId="{56FBFB6C-3851-4B7A-9D0A-61D8C0970487}" destId="{2B2D75F4-F1B2-4B62-9F44-61B62D28D622}" srcOrd="1" destOrd="0" presId="urn:microsoft.com/office/officeart/2005/8/layout/hierarchy2"/>
    <dgm:cxn modelId="{95CFC8F8-CDA4-4E85-995F-34ED12CC77F7}" type="presParOf" srcId="{40E28CD8-019C-4F38-A2B8-D032501D1457}" destId="{EA5EF0B6-52AA-4EA5-BE1B-91C821AA7F85}" srcOrd="1" destOrd="0" presId="urn:microsoft.com/office/officeart/2005/8/layout/hierarchy2"/>
    <dgm:cxn modelId="{2D5CF2E3-D8E8-4861-AEE9-273DF0AB2B54}" type="presParOf" srcId="{EA5EF0B6-52AA-4EA5-BE1B-91C821AA7F85}" destId="{2CF49B8A-74FD-4360-93DB-E065CBD6ABFC}" srcOrd="0" destOrd="0" presId="urn:microsoft.com/office/officeart/2005/8/layout/hierarchy2"/>
    <dgm:cxn modelId="{56C83C0B-AE46-46A5-8094-25AAAA4BE086}" type="presParOf" srcId="{EA5EF0B6-52AA-4EA5-BE1B-91C821AA7F85}" destId="{E1B8B445-160A-4B48-AF41-D9CEBB6FD2FB}" srcOrd="1" destOrd="0" presId="urn:microsoft.com/office/officeart/2005/8/layout/hierarchy2"/>
    <dgm:cxn modelId="{A6F85C1C-7CF1-46BC-A2BB-69DB492C9C2C}" type="presParOf" srcId="{E1B8B445-160A-4B48-AF41-D9CEBB6FD2FB}" destId="{72BAA307-D966-40BC-8F87-845F9A51FA3E}" srcOrd="0" destOrd="0" presId="urn:microsoft.com/office/officeart/2005/8/layout/hierarchy2"/>
    <dgm:cxn modelId="{206A1BA1-D815-460E-9B67-C4421678EC41}" type="presParOf" srcId="{72BAA307-D966-40BC-8F87-845F9A51FA3E}" destId="{F77EE2B7-0592-438E-BA03-68B965EC3011}" srcOrd="0" destOrd="0" presId="urn:microsoft.com/office/officeart/2005/8/layout/hierarchy2"/>
    <dgm:cxn modelId="{7F437350-650B-4149-A800-DBDEE2DC3F5B}" type="presParOf" srcId="{E1B8B445-160A-4B48-AF41-D9CEBB6FD2FB}" destId="{A7A976E7-3A3F-4B0F-9B05-4431C771FD0F}" srcOrd="1" destOrd="0" presId="urn:microsoft.com/office/officeart/2005/8/layout/hierarchy2"/>
    <dgm:cxn modelId="{8601E048-D4AB-4E3C-906A-4144AD5ED96D}" type="presParOf" srcId="{A7A976E7-3A3F-4B0F-9B05-4431C771FD0F}" destId="{46269A69-C319-4870-B8FF-D1FF123D89A1}" srcOrd="0" destOrd="0" presId="urn:microsoft.com/office/officeart/2005/8/layout/hierarchy2"/>
    <dgm:cxn modelId="{998D5938-EA33-4FA2-A22B-316AF65FFAF1}" type="presParOf" srcId="{A7A976E7-3A3F-4B0F-9B05-4431C771FD0F}" destId="{BC4EF8D3-E17F-4ED2-8591-03EA0D26F17C}" srcOrd="1" destOrd="0" presId="urn:microsoft.com/office/officeart/2005/8/layout/hierarchy2"/>
    <dgm:cxn modelId="{8E489C2E-DC34-44CA-A9D5-F48776E40F9C}" type="presParOf" srcId="{E1B8B445-160A-4B48-AF41-D9CEBB6FD2FB}" destId="{E42AA315-B4ED-4D07-B7DA-12B15375EC01}" srcOrd="2" destOrd="0" presId="urn:microsoft.com/office/officeart/2005/8/layout/hierarchy2"/>
    <dgm:cxn modelId="{8F2CB401-E192-4ACF-BFD9-681F9FCC4127}" type="presParOf" srcId="{E42AA315-B4ED-4D07-B7DA-12B15375EC01}" destId="{8DF178E0-237C-4C99-8320-BF0D1FA00645}" srcOrd="0" destOrd="0" presId="urn:microsoft.com/office/officeart/2005/8/layout/hierarchy2"/>
    <dgm:cxn modelId="{E4C7E8A1-BA87-46A2-8242-F58569EBDE2D}" type="presParOf" srcId="{E1B8B445-160A-4B48-AF41-D9CEBB6FD2FB}" destId="{80DE0410-2747-4817-BF79-26C93D91E060}" srcOrd="3" destOrd="0" presId="urn:microsoft.com/office/officeart/2005/8/layout/hierarchy2"/>
    <dgm:cxn modelId="{C87B5CA7-F6AA-45C1-B2EE-2A7B73E91FB9}" type="presParOf" srcId="{80DE0410-2747-4817-BF79-26C93D91E060}" destId="{D24492F7-4222-466B-8711-B71CF6AAF414}" srcOrd="0" destOrd="0" presId="urn:microsoft.com/office/officeart/2005/8/layout/hierarchy2"/>
    <dgm:cxn modelId="{F7D34E34-10A2-4C9C-8EF4-AA4F59CE8908}" type="presParOf" srcId="{80DE0410-2747-4817-BF79-26C93D91E060}" destId="{D638558E-1DFF-4879-A8C2-72C876ED4CD6}" srcOrd="1" destOrd="0" presId="urn:microsoft.com/office/officeart/2005/8/layout/hierarchy2"/>
    <dgm:cxn modelId="{A9E6B22A-25AB-44DA-B99E-C406034D1509}" type="presParOf" srcId="{D638558E-1DFF-4879-A8C2-72C876ED4CD6}" destId="{F40F6C7B-0830-4E59-A077-8574C1336C8B}" srcOrd="0" destOrd="0" presId="urn:microsoft.com/office/officeart/2005/8/layout/hierarchy2"/>
    <dgm:cxn modelId="{33A36E3F-A0E3-43C3-8C2C-82754EB75DFD}" type="presParOf" srcId="{F40F6C7B-0830-4E59-A077-8574C1336C8B}" destId="{36A8B99A-39F4-447D-9BCD-046E1A4FC9B6}" srcOrd="0" destOrd="0" presId="urn:microsoft.com/office/officeart/2005/8/layout/hierarchy2"/>
    <dgm:cxn modelId="{643F4C03-2F99-42C6-A39F-61EB46446831}" type="presParOf" srcId="{D638558E-1DFF-4879-A8C2-72C876ED4CD6}" destId="{A12CCDF3-8D13-4501-8E2F-47B2EB8DBF6D}" srcOrd="1" destOrd="0" presId="urn:microsoft.com/office/officeart/2005/8/layout/hierarchy2"/>
    <dgm:cxn modelId="{00A10E45-48AB-476A-83DF-A6C74A6D204C}" type="presParOf" srcId="{A12CCDF3-8D13-4501-8E2F-47B2EB8DBF6D}" destId="{AF80A6F1-E7C0-458E-B193-DD621A89E8B5}" srcOrd="0" destOrd="0" presId="urn:microsoft.com/office/officeart/2005/8/layout/hierarchy2"/>
    <dgm:cxn modelId="{1BED2610-D97D-441E-9D7C-D7C99B771F1C}" type="presParOf" srcId="{A12CCDF3-8D13-4501-8E2F-47B2EB8DBF6D}" destId="{FCD1A947-D4B8-43B0-86D1-71B0157F6B72}" srcOrd="1" destOrd="0" presId="urn:microsoft.com/office/officeart/2005/8/layout/hierarchy2"/>
    <dgm:cxn modelId="{66DD0FD9-F47B-4ABE-85F6-88E2AA310FE7}" type="presParOf" srcId="{D638558E-1DFF-4879-A8C2-72C876ED4CD6}" destId="{89BE9D0A-FB9E-4972-B2B4-F79EFFDD88E7}" srcOrd="2" destOrd="0" presId="urn:microsoft.com/office/officeart/2005/8/layout/hierarchy2"/>
    <dgm:cxn modelId="{6B54BFC4-4A0C-4D37-8CDF-215E6C5DBC70}" type="presParOf" srcId="{89BE9D0A-FB9E-4972-B2B4-F79EFFDD88E7}" destId="{60E34377-81F7-4626-8BA1-2B27C6D6AA62}" srcOrd="0" destOrd="0" presId="urn:microsoft.com/office/officeart/2005/8/layout/hierarchy2"/>
    <dgm:cxn modelId="{8C26C3B4-392E-4977-BCB1-E7267984B148}" type="presParOf" srcId="{D638558E-1DFF-4879-A8C2-72C876ED4CD6}" destId="{78D8E8E9-5FFC-4FD9-BCCA-3333E9B03F14}" srcOrd="3" destOrd="0" presId="urn:microsoft.com/office/officeart/2005/8/layout/hierarchy2"/>
    <dgm:cxn modelId="{D4A41189-65ED-4A90-86D6-F9FF37F8AEE1}" type="presParOf" srcId="{78D8E8E9-5FFC-4FD9-BCCA-3333E9B03F14}" destId="{E83106A4-DDAD-404F-ACBC-4A61726581D9}" srcOrd="0" destOrd="0" presId="urn:microsoft.com/office/officeart/2005/8/layout/hierarchy2"/>
    <dgm:cxn modelId="{57626C4B-E756-47E9-8B38-346FB8B61604}" type="presParOf" srcId="{78D8E8E9-5FFC-4FD9-BCCA-3333E9B03F14}" destId="{833554F1-CAB6-4906-AA69-DB8FCD824A13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F93E549-A247-4C2C-96BC-505C29F6BE2E}" type="doc">
      <dgm:prSet loTypeId="urn:microsoft.com/office/officeart/2005/8/layout/matrix2" loCatId="matrix" qsTypeId="urn:microsoft.com/office/officeart/2005/8/quickstyle/3d2#4" qsCatId="3D" csTypeId="urn:microsoft.com/office/officeart/2005/8/colors/colorful5" csCatId="colorful" phldr="1"/>
      <dgm:spPr/>
      <dgm:t>
        <a:bodyPr/>
        <a:lstStyle/>
        <a:p>
          <a:pPr rtl="1"/>
          <a:endParaRPr lang="fa-IR"/>
        </a:p>
      </dgm:t>
    </dgm:pt>
    <dgm:pt modelId="{37332C7B-68A9-4891-BA5D-7893BFAE1832}">
      <dgm:prSet phldrT="[Text]"/>
      <dgm:spPr/>
      <dgm:t>
        <a:bodyPr/>
        <a:lstStyle/>
        <a:p>
          <a:pPr rtl="1"/>
          <a:r>
            <a:rPr lang="en-US" dirty="0">
              <a:cs typeface="B Nazanin" pitchFamily="2" charset="-78"/>
            </a:rPr>
            <a:t>Acute</a:t>
          </a:r>
        </a:p>
        <a:p>
          <a:pPr rtl="1"/>
          <a:r>
            <a:rPr lang="en-US" dirty="0">
              <a:cs typeface="B Nazanin" pitchFamily="2" charset="-78"/>
            </a:rPr>
            <a:t>&lt;24 h</a:t>
          </a:r>
          <a:endParaRPr lang="fa-IR" dirty="0">
            <a:cs typeface="B Nazanin" pitchFamily="2" charset="-78"/>
          </a:endParaRPr>
        </a:p>
      </dgm:t>
    </dgm:pt>
    <dgm:pt modelId="{3B444C88-5CC2-4890-8DD9-739E32B7F01A}" type="parTrans" cxnId="{965657D9-78DD-4E32-8373-3103CBFD0D28}">
      <dgm:prSet/>
      <dgm:spPr/>
      <dgm:t>
        <a:bodyPr/>
        <a:lstStyle/>
        <a:p>
          <a:pPr rtl="1"/>
          <a:endParaRPr lang="fa-IR"/>
        </a:p>
      </dgm:t>
    </dgm:pt>
    <dgm:pt modelId="{6938020F-7F2A-4E1A-81AB-8CAE38CFDD34}" type="sibTrans" cxnId="{965657D9-78DD-4E32-8373-3103CBFD0D28}">
      <dgm:prSet/>
      <dgm:spPr/>
      <dgm:t>
        <a:bodyPr/>
        <a:lstStyle/>
        <a:p>
          <a:pPr rtl="1"/>
          <a:endParaRPr lang="fa-IR"/>
        </a:p>
      </dgm:t>
    </dgm:pt>
    <dgm:pt modelId="{37D04F68-70FD-430F-A0CC-130BE12514F7}">
      <dgm:prSet phldrT="[Text]"/>
      <dgm:spPr/>
      <dgm:t>
        <a:bodyPr/>
        <a:lstStyle/>
        <a:p>
          <a:pPr rtl="1"/>
          <a:r>
            <a:rPr lang="en-US" dirty="0">
              <a:cs typeface="B Nazanin" pitchFamily="2" charset="-78"/>
            </a:rPr>
            <a:t>Sub acute</a:t>
          </a:r>
        </a:p>
        <a:p>
          <a:pPr rtl="1"/>
          <a:r>
            <a:rPr lang="en-US" dirty="0">
              <a:cs typeface="B Nazanin" pitchFamily="2" charset="-78"/>
            </a:rPr>
            <a:t>&lt;1 m</a:t>
          </a:r>
          <a:endParaRPr lang="fa-IR" dirty="0">
            <a:cs typeface="B Nazanin" pitchFamily="2" charset="-78"/>
          </a:endParaRPr>
        </a:p>
      </dgm:t>
    </dgm:pt>
    <dgm:pt modelId="{CD99B915-681D-430C-A982-6CCC8253FDA1}" type="parTrans" cxnId="{CBAB03CF-ECF0-4FAB-B745-9AF1302DEC01}">
      <dgm:prSet/>
      <dgm:spPr/>
      <dgm:t>
        <a:bodyPr/>
        <a:lstStyle/>
        <a:p>
          <a:pPr rtl="1"/>
          <a:endParaRPr lang="fa-IR"/>
        </a:p>
      </dgm:t>
    </dgm:pt>
    <dgm:pt modelId="{1F0935C8-9E33-4079-A2B9-5382E49A8F02}" type="sibTrans" cxnId="{CBAB03CF-ECF0-4FAB-B745-9AF1302DEC01}">
      <dgm:prSet/>
      <dgm:spPr/>
      <dgm:t>
        <a:bodyPr/>
        <a:lstStyle/>
        <a:p>
          <a:pPr rtl="1"/>
          <a:endParaRPr lang="fa-IR"/>
        </a:p>
      </dgm:t>
    </dgm:pt>
    <dgm:pt modelId="{AF9C45FC-FCFF-47D5-AD92-A24E22662D55}">
      <dgm:prSet phldrT="[Text]"/>
      <dgm:spPr/>
      <dgm:t>
        <a:bodyPr/>
        <a:lstStyle/>
        <a:p>
          <a:pPr rtl="1"/>
          <a:r>
            <a:rPr lang="en-US" dirty="0">
              <a:cs typeface="B Nazanin" pitchFamily="2" charset="-78"/>
            </a:rPr>
            <a:t>Chronic</a:t>
          </a:r>
        </a:p>
        <a:p>
          <a:pPr rtl="1"/>
          <a:r>
            <a:rPr lang="en-US" dirty="0">
              <a:cs typeface="B Nazanin" pitchFamily="2" charset="-78"/>
            </a:rPr>
            <a:t>&gt;3 m</a:t>
          </a:r>
          <a:endParaRPr lang="fa-IR" dirty="0">
            <a:cs typeface="B Nazanin" pitchFamily="2" charset="-78"/>
          </a:endParaRPr>
        </a:p>
      </dgm:t>
    </dgm:pt>
    <dgm:pt modelId="{C9B116D1-04D2-4D62-A353-5BE6D8F4F3C5}" type="parTrans" cxnId="{6F4C533D-917E-465C-8C3C-A618D0C209BE}">
      <dgm:prSet/>
      <dgm:spPr/>
      <dgm:t>
        <a:bodyPr/>
        <a:lstStyle/>
        <a:p>
          <a:pPr rtl="1"/>
          <a:endParaRPr lang="fa-IR"/>
        </a:p>
      </dgm:t>
    </dgm:pt>
    <dgm:pt modelId="{A763FF54-47D7-4EC0-828B-9F6B04CD6DD7}" type="sibTrans" cxnId="{6F4C533D-917E-465C-8C3C-A618D0C209BE}">
      <dgm:prSet/>
      <dgm:spPr/>
      <dgm:t>
        <a:bodyPr/>
        <a:lstStyle/>
        <a:p>
          <a:pPr rtl="1"/>
          <a:endParaRPr lang="fa-IR"/>
        </a:p>
      </dgm:t>
    </dgm:pt>
    <dgm:pt modelId="{5A3901F4-311D-43FA-B4F2-355549626B49}">
      <dgm:prSet phldrT="[Text]"/>
      <dgm:spPr/>
      <dgm:t>
        <a:bodyPr/>
        <a:lstStyle/>
        <a:p>
          <a:pPr rtl="1"/>
          <a:r>
            <a:rPr lang="en-US" dirty="0">
              <a:cs typeface="B Nazanin" pitchFamily="2" charset="-78"/>
            </a:rPr>
            <a:t>Sub chronic</a:t>
          </a:r>
        </a:p>
        <a:p>
          <a:pPr rtl="1"/>
          <a:r>
            <a:rPr lang="en-US" dirty="0">
              <a:cs typeface="B Nazanin" pitchFamily="2" charset="-78"/>
            </a:rPr>
            <a:t>1-3 m</a:t>
          </a:r>
          <a:endParaRPr lang="fa-IR" dirty="0">
            <a:cs typeface="B Nazanin" pitchFamily="2" charset="-78"/>
          </a:endParaRPr>
        </a:p>
      </dgm:t>
    </dgm:pt>
    <dgm:pt modelId="{9566C2E8-3A5A-4C73-BE7A-8E468BB5B9F9}" type="parTrans" cxnId="{0212B67B-53C4-4F57-8273-A85A074CBD7F}">
      <dgm:prSet/>
      <dgm:spPr/>
      <dgm:t>
        <a:bodyPr/>
        <a:lstStyle/>
        <a:p>
          <a:pPr rtl="1"/>
          <a:endParaRPr lang="fa-IR"/>
        </a:p>
      </dgm:t>
    </dgm:pt>
    <dgm:pt modelId="{8BE9D284-C6FA-4894-B15E-77D1E6B6695D}" type="sibTrans" cxnId="{0212B67B-53C4-4F57-8273-A85A074CBD7F}">
      <dgm:prSet/>
      <dgm:spPr/>
      <dgm:t>
        <a:bodyPr/>
        <a:lstStyle/>
        <a:p>
          <a:pPr rtl="1"/>
          <a:endParaRPr lang="fa-IR"/>
        </a:p>
      </dgm:t>
    </dgm:pt>
    <dgm:pt modelId="{4D0A792B-8C50-40D7-818F-369977714397}" type="pres">
      <dgm:prSet presAssocID="{EF93E549-A247-4C2C-96BC-505C29F6BE2E}" presName="matrix" presStyleCnt="0">
        <dgm:presLayoutVars>
          <dgm:chMax val="1"/>
          <dgm:dir/>
          <dgm:resizeHandles val="exact"/>
        </dgm:presLayoutVars>
      </dgm:prSet>
      <dgm:spPr/>
    </dgm:pt>
    <dgm:pt modelId="{516E54FA-FD97-4A71-8167-FC8EBC2C5AAA}" type="pres">
      <dgm:prSet presAssocID="{EF93E549-A247-4C2C-96BC-505C29F6BE2E}" presName="axisShape" presStyleLbl="bgShp" presStyleIdx="0" presStyleCnt="1"/>
      <dgm:spPr/>
    </dgm:pt>
    <dgm:pt modelId="{742B9E8A-E944-43E9-95C0-8284F8ED86CC}" type="pres">
      <dgm:prSet presAssocID="{EF93E549-A247-4C2C-96BC-505C29F6BE2E}" presName="rect1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E7C71A22-DA44-43CD-BBAF-17A34BA5EDF4}" type="pres">
      <dgm:prSet presAssocID="{EF93E549-A247-4C2C-96BC-505C29F6BE2E}" presName="rect2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23682940-7B08-470C-9B25-6127234494C5}" type="pres">
      <dgm:prSet presAssocID="{EF93E549-A247-4C2C-96BC-505C29F6BE2E}" presName="rect3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15847F22-94F6-4DB6-B212-48A68C9DF352}" type="pres">
      <dgm:prSet presAssocID="{EF93E549-A247-4C2C-96BC-505C29F6BE2E}" presName="rect4" presStyleLbl="node1" presStyleIdx="3" presStyleCnt="4">
        <dgm:presLayoutVars>
          <dgm:chMax val="0"/>
          <dgm:chPref val="0"/>
          <dgm:bulletEnabled val="1"/>
        </dgm:presLayoutVars>
      </dgm:prSet>
      <dgm:spPr/>
    </dgm:pt>
  </dgm:ptLst>
  <dgm:cxnLst>
    <dgm:cxn modelId="{6F4C533D-917E-465C-8C3C-A618D0C209BE}" srcId="{EF93E549-A247-4C2C-96BC-505C29F6BE2E}" destId="{AF9C45FC-FCFF-47D5-AD92-A24E22662D55}" srcOrd="2" destOrd="0" parTransId="{C9B116D1-04D2-4D62-A353-5BE6D8F4F3C5}" sibTransId="{A763FF54-47D7-4EC0-828B-9F6B04CD6DD7}"/>
    <dgm:cxn modelId="{52126C48-1B24-43E8-A691-379588E7D404}" type="presOf" srcId="{EF93E549-A247-4C2C-96BC-505C29F6BE2E}" destId="{4D0A792B-8C50-40D7-818F-369977714397}" srcOrd="0" destOrd="0" presId="urn:microsoft.com/office/officeart/2005/8/layout/matrix2"/>
    <dgm:cxn modelId="{0212B67B-53C4-4F57-8273-A85A074CBD7F}" srcId="{EF93E549-A247-4C2C-96BC-505C29F6BE2E}" destId="{5A3901F4-311D-43FA-B4F2-355549626B49}" srcOrd="3" destOrd="0" parTransId="{9566C2E8-3A5A-4C73-BE7A-8E468BB5B9F9}" sibTransId="{8BE9D284-C6FA-4894-B15E-77D1E6B6695D}"/>
    <dgm:cxn modelId="{DF47F487-EFBE-460D-9949-D312FFADBEA2}" type="presOf" srcId="{5A3901F4-311D-43FA-B4F2-355549626B49}" destId="{15847F22-94F6-4DB6-B212-48A68C9DF352}" srcOrd="0" destOrd="0" presId="urn:microsoft.com/office/officeart/2005/8/layout/matrix2"/>
    <dgm:cxn modelId="{8B839BB9-221D-40D0-A5C1-070C90DAF368}" type="presOf" srcId="{37D04F68-70FD-430F-A0CC-130BE12514F7}" destId="{E7C71A22-DA44-43CD-BBAF-17A34BA5EDF4}" srcOrd="0" destOrd="0" presId="urn:microsoft.com/office/officeart/2005/8/layout/matrix2"/>
    <dgm:cxn modelId="{CBAB03CF-ECF0-4FAB-B745-9AF1302DEC01}" srcId="{EF93E549-A247-4C2C-96BC-505C29F6BE2E}" destId="{37D04F68-70FD-430F-A0CC-130BE12514F7}" srcOrd="1" destOrd="0" parTransId="{CD99B915-681D-430C-A982-6CCC8253FDA1}" sibTransId="{1F0935C8-9E33-4079-A2B9-5382E49A8F02}"/>
    <dgm:cxn modelId="{965657D9-78DD-4E32-8373-3103CBFD0D28}" srcId="{EF93E549-A247-4C2C-96BC-505C29F6BE2E}" destId="{37332C7B-68A9-4891-BA5D-7893BFAE1832}" srcOrd="0" destOrd="0" parTransId="{3B444C88-5CC2-4890-8DD9-739E32B7F01A}" sibTransId="{6938020F-7F2A-4E1A-81AB-8CAE38CFDD34}"/>
    <dgm:cxn modelId="{903536F9-6DCA-49EF-A33C-A707335AAD01}" type="presOf" srcId="{37332C7B-68A9-4891-BA5D-7893BFAE1832}" destId="{742B9E8A-E944-43E9-95C0-8284F8ED86CC}" srcOrd="0" destOrd="0" presId="urn:microsoft.com/office/officeart/2005/8/layout/matrix2"/>
    <dgm:cxn modelId="{EDB99DFD-7215-4317-AA99-F3A3672817EB}" type="presOf" srcId="{AF9C45FC-FCFF-47D5-AD92-A24E22662D55}" destId="{23682940-7B08-470C-9B25-6127234494C5}" srcOrd="0" destOrd="0" presId="urn:microsoft.com/office/officeart/2005/8/layout/matrix2"/>
    <dgm:cxn modelId="{B56651F2-8902-48FE-81A8-FD4DFF13AA41}" type="presParOf" srcId="{4D0A792B-8C50-40D7-818F-369977714397}" destId="{516E54FA-FD97-4A71-8167-FC8EBC2C5AAA}" srcOrd="0" destOrd="0" presId="urn:microsoft.com/office/officeart/2005/8/layout/matrix2"/>
    <dgm:cxn modelId="{13BC15A9-8B84-4B63-8175-E4BEF51D281C}" type="presParOf" srcId="{4D0A792B-8C50-40D7-818F-369977714397}" destId="{742B9E8A-E944-43E9-95C0-8284F8ED86CC}" srcOrd="1" destOrd="0" presId="urn:microsoft.com/office/officeart/2005/8/layout/matrix2"/>
    <dgm:cxn modelId="{27F2D713-A1B3-4EA4-9154-54E52DE8DB47}" type="presParOf" srcId="{4D0A792B-8C50-40D7-818F-369977714397}" destId="{E7C71A22-DA44-43CD-BBAF-17A34BA5EDF4}" srcOrd="2" destOrd="0" presId="urn:microsoft.com/office/officeart/2005/8/layout/matrix2"/>
    <dgm:cxn modelId="{BA99855E-5D23-41F3-9462-BFB56E32847A}" type="presParOf" srcId="{4D0A792B-8C50-40D7-818F-369977714397}" destId="{23682940-7B08-470C-9B25-6127234494C5}" srcOrd="3" destOrd="0" presId="urn:microsoft.com/office/officeart/2005/8/layout/matrix2"/>
    <dgm:cxn modelId="{DD4190F1-9050-4080-B3DC-A7F8D88972A6}" type="presParOf" srcId="{4D0A792B-8C50-40D7-818F-369977714397}" destId="{15847F22-94F6-4DB6-B212-48A68C9DF352}" srcOrd="4" destOrd="0" presId="urn:microsoft.com/office/officeart/2005/8/layout/matrix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5743B9A-AD83-42BE-8DD4-E430291D3328}">
      <dsp:nvSpPr>
        <dsp:cNvPr id="0" name=""/>
        <dsp:cNvSpPr/>
      </dsp:nvSpPr>
      <dsp:spPr>
        <a:xfrm>
          <a:off x="217" y="2688011"/>
          <a:ext cx="1345297" cy="67264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9779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2200" kern="1200" dirty="0"/>
            <a:t>توکسین ها</a:t>
          </a:r>
        </a:p>
      </dsp:txBody>
      <dsp:txXfrm>
        <a:off x="19918" y="2707712"/>
        <a:ext cx="1305895" cy="633246"/>
      </dsp:txXfrm>
    </dsp:sp>
    <dsp:sp modelId="{294DB74C-15C2-4538-B642-89099EFE969B}">
      <dsp:nvSpPr>
        <dsp:cNvPr id="0" name=""/>
        <dsp:cNvSpPr/>
      </dsp:nvSpPr>
      <dsp:spPr>
        <a:xfrm rot="17051759">
          <a:off x="517445" y="1950701"/>
          <a:ext cx="2194259" cy="20017"/>
        </a:xfrm>
        <a:custGeom>
          <a:avLst/>
          <a:gdLst/>
          <a:ahLst/>
          <a:cxnLst/>
          <a:rect l="0" t="0" r="0" b="0"/>
          <a:pathLst>
            <a:path>
              <a:moveTo>
                <a:pt x="0" y="10008"/>
              </a:moveTo>
              <a:lnTo>
                <a:pt x="2194259" y="10008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3556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a-IR" sz="800" kern="1200"/>
        </a:p>
      </dsp:txBody>
      <dsp:txXfrm>
        <a:off x="1559718" y="1905853"/>
        <a:ext cx="109712" cy="109712"/>
      </dsp:txXfrm>
    </dsp:sp>
    <dsp:sp modelId="{B226EAB4-5CB4-4544-8F0C-DD64B7B218C5}">
      <dsp:nvSpPr>
        <dsp:cNvPr id="0" name=""/>
        <dsp:cNvSpPr/>
      </dsp:nvSpPr>
      <dsp:spPr>
        <a:xfrm>
          <a:off x="1883635" y="560759"/>
          <a:ext cx="1345297" cy="672648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9779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2200" kern="1200" dirty="0"/>
            <a:t>باکتریایی</a:t>
          </a:r>
        </a:p>
      </dsp:txBody>
      <dsp:txXfrm>
        <a:off x="1903336" y="580460"/>
        <a:ext cx="1305895" cy="633246"/>
      </dsp:txXfrm>
    </dsp:sp>
    <dsp:sp modelId="{1EDB309B-B5A6-4F24-BA37-864544ACD637}">
      <dsp:nvSpPr>
        <dsp:cNvPr id="0" name=""/>
        <dsp:cNvSpPr/>
      </dsp:nvSpPr>
      <dsp:spPr>
        <a:xfrm rot="19457599">
          <a:off x="3166644" y="693688"/>
          <a:ext cx="662695" cy="20017"/>
        </a:xfrm>
        <a:custGeom>
          <a:avLst/>
          <a:gdLst/>
          <a:ahLst/>
          <a:cxnLst/>
          <a:rect l="0" t="0" r="0" b="0"/>
          <a:pathLst>
            <a:path>
              <a:moveTo>
                <a:pt x="0" y="10008"/>
              </a:moveTo>
              <a:lnTo>
                <a:pt x="662695" y="10008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a-IR" sz="500" kern="1200"/>
        </a:p>
      </dsp:txBody>
      <dsp:txXfrm>
        <a:off x="3481425" y="687129"/>
        <a:ext cx="33134" cy="33134"/>
      </dsp:txXfrm>
    </dsp:sp>
    <dsp:sp modelId="{5430BD4F-1BF7-4CAE-8580-64F13C42570C}">
      <dsp:nvSpPr>
        <dsp:cNvPr id="0" name=""/>
        <dsp:cNvSpPr/>
      </dsp:nvSpPr>
      <dsp:spPr>
        <a:xfrm>
          <a:off x="3767052" y="173986"/>
          <a:ext cx="1345297" cy="672648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9779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2200" kern="1200" dirty="0"/>
            <a:t>اندوتوکسین</a:t>
          </a:r>
        </a:p>
      </dsp:txBody>
      <dsp:txXfrm>
        <a:off x="3786753" y="193687"/>
        <a:ext cx="1305895" cy="633246"/>
      </dsp:txXfrm>
    </dsp:sp>
    <dsp:sp modelId="{FFF97AE0-AE5D-4434-8AB1-BFEEBBE95486}">
      <dsp:nvSpPr>
        <dsp:cNvPr id="0" name=""/>
        <dsp:cNvSpPr/>
      </dsp:nvSpPr>
      <dsp:spPr>
        <a:xfrm rot="2142401">
          <a:off x="3166644" y="1080461"/>
          <a:ext cx="662695" cy="20017"/>
        </a:xfrm>
        <a:custGeom>
          <a:avLst/>
          <a:gdLst/>
          <a:ahLst/>
          <a:cxnLst/>
          <a:rect l="0" t="0" r="0" b="0"/>
          <a:pathLst>
            <a:path>
              <a:moveTo>
                <a:pt x="0" y="10008"/>
              </a:moveTo>
              <a:lnTo>
                <a:pt x="662695" y="10008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a-IR" sz="500" kern="1200"/>
        </a:p>
      </dsp:txBody>
      <dsp:txXfrm>
        <a:off x="3481425" y="1073902"/>
        <a:ext cx="33134" cy="33134"/>
      </dsp:txXfrm>
    </dsp:sp>
    <dsp:sp modelId="{475E1731-57C1-4E8E-9396-D8D38068ED77}">
      <dsp:nvSpPr>
        <dsp:cNvPr id="0" name=""/>
        <dsp:cNvSpPr/>
      </dsp:nvSpPr>
      <dsp:spPr>
        <a:xfrm>
          <a:off x="3767052" y="947532"/>
          <a:ext cx="1345297" cy="672648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9779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2200" kern="1200" dirty="0"/>
            <a:t>اگزوتوکسین</a:t>
          </a:r>
        </a:p>
      </dsp:txBody>
      <dsp:txXfrm>
        <a:off x="3786753" y="967233"/>
        <a:ext cx="1305895" cy="633246"/>
      </dsp:txXfrm>
    </dsp:sp>
    <dsp:sp modelId="{6B15C5BD-3172-4EF6-82E8-67F4C1DF982C}">
      <dsp:nvSpPr>
        <dsp:cNvPr id="0" name=""/>
        <dsp:cNvSpPr/>
      </dsp:nvSpPr>
      <dsp:spPr>
        <a:xfrm rot="17945813">
          <a:off x="1061282" y="2530861"/>
          <a:ext cx="1106585" cy="20017"/>
        </a:xfrm>
        <a:custGeom>
          <a:avLst/>
          <a:gdLst/>
          <a:ahLst/>
          <a:cxnLst/>
          <a:rect l="0" t="0" r="0" b="0"/>
          <a:pathLst>
            <a:path>
              <a:moveTo>
                <a:pt x="0" y="10008"/>
              </a:moveTo>
              <a:lnTo>
                <a:pt x="1106585" y="10008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a-IR" sz="500" kern="1200"/>
        </a:p>
      </dsp:txBody>
      <dsp:txXfrm>
        <a:off x="1586910" y="2513204"/>
        <a:ext cx="55329" cy="55329"/>
      </dsp:txXfrm>
    </dsp:sp>
    <dsp:sp modelId="{DF0258EE-5FD0-4F02-85EC-A7006F2D5C53}">
      <dsp:nvSpPr>
        <dsp:cNvPr id="0" name=""/>
        <dsp:cNvSpPr/>
      </dsp:nvSpPr>
      <dsp:spPr>
        <a:xfrm>
          <a:off x="1883635" y="1721078"/>
          <a:ext cx="1345297" cy="672648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9779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2200" kern="1200" dirty="0"/>
            <a:t>مایکوتوکسین</a:t>
          </a:r>
        </a:p>
      </dsp:txBody>
      <dsp:txXfrm>
        <a:off x="1903336" y="1740779"/>
        <a:ext cx="1305895" cy="633246"/>
      </dsp:txXfrm>
    </dsp:sp>
    <dsp:sp modelId="{4A6CF241-7CBD-4718-9FB2-1D646D01BD6B}">
      <dsp:nvSpPr>
        <dsp:cNvPr id="0" name=""/>
        <dsp:cNvSpPr/>
      </dsp:nvSpPr>
      <dsp:spPr>
        <a:xfrm>
          <a:off x="3228932" y="2047394"/>
          <a:ext cx="538119" cy="20017"/>
        </a:xfrm>
        <a:custGeom>
          <a:avLst/>
          <a:gdLst/>
          <a:ahLst/>
          <a:cxnLst/>
          <a:rect l="0" t="0" r="0" b="0"/>
          <a:pathLst>
            <a:path>
              <a:moveTo>
                <a:pt x="0" y="10008"/>
              </a:moveTo>
              <a:lnTo>
                <a:pt x="538119" y="10008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a-IR" sz="500" kern="1200"/>
        </a:p>
      </dsp:txBody>
      <dsp:txXfrm>
        <a:off x="3484539" y="2043950"/>
        <a:ext cx="26905" cy="26905"/>
      </dsp:txXfrm>
    </dsp:sp>
    <dsp:sp modelId="{E8682F7E-4899-4B03-99C2-556DD2EF3F4A}">
      <dsp:nvSpPr>
        <dsp:cNvPr id="0" name=""/>
        <dsp:cNvSpPr/>
      </dsp:nvSpPr>
      <dsp:spPr>
        <a:xfrm>
          <a:off x="3767052" y="1721078"/>
          <a:ext cx="1345297" cy="672648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9779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2200" kern="1200" dirty="0"/>
            <a:t>آفلاتوکسین</a:t>
          </a:r>
        </a:p>
      </dsp:txBody>
      <dsp:txXfrm>
        <a:off x="3786753" y="1740779"/>
        <a:ext cx="1305895" cy="633246"/>
      </dsp:txXfrm>
    </dsp:sp>
    <dsp:sp modelId="{5CF127B3-63E6-46D0-9DBB-99326B16EC10}">
      <dsp:nvSpPr>
        <dsp:cNvPr id="0" name=""/>
        <dsp:cNvSpPr/>
      </dsp:nvSpPr>
      <dsp:spPr>
        <a:xfrm rot="20413970">
          <a:off x="1328668" y="2917634"/>
          <a:ext cx="571813" cy="20017"/>
        </a:xfrm>
        <a:custGeom>
          <a:avLst/>
          <a:gdLst/>
          <a:ahLst/>
          <a:cxnLst/>
          <a:rect l="0" t="0" r="0" b="0"/>
          <a:pathLst>
            <a:path>
              <a:moveTo>
                <a:pt x="0" y="10008"/>
              </a:moveTo>
              <a:lnTo>
                <a:pt x="571813" y="10008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a-IR" sz="500" kern="1200"/>
        </a:p>
      </dsp:txBody>
      <dsp:txXfrm>
        <a:off x="1600280" y="2913347"/>
        <a:ext cx="28590" cy="28590"/>
      </dsp:txXfrm>
    </dsp:sp>
    <dsp:sp modelId="{06C40FA4-6618-4E81-8ABD-FCAC70B19688}">
      <dsp:nvSpPr>
        <dsp:cNvPr id="0" name=""/>
        <dsp:cNvSpPr/>
      </dsp:nvSpPr>
      <dsp:spPr>
        <a:xfrm>
          <a:off x="1883635" y="2494624"/>
          <a:ext cx="1345297" cy="672648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9779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2200" kern="1200" dirty="0"/>
            <a:t>فیتوتوکسین</a:t>
          </a:r>
        </a:p>
      </dsp:txBody>
      <dsp:txXfrm>
        <a:off x="1903336" y="2514325"/>
        <a:ext cx="1305895" cy="633246"/>
      </dsp:txXfrm>
    </dsp:sp>
    <dsp:sp modelId="{BD6ED895-55F8-4A95-94CB-C04152345073}">
      <dsp:nvSpPr>
        <dsp:cNvPr id="0" name=""/>
        <dsp:cNvSpPr/>
      </dsp:nvSpPr>
      <dsp:spPr>
        <a:xfrm rot="2829178">
          <a:off x="1218924" y="3304407"/>
          <a:ext cx="791301" cy="20017"/>
        </a:xfrm>
        <a:custGeom>
          <a:avLst/>
          <a:gdLst/>
          <a:ahLst/>
          <a:cxnLst/>
          <a:rect l="0" t="0" r="0" b="0"/>
          <a:pathLst>
            <a:path>
              <a:moveTo>
                <a:pt x="0" y="10008"/>
              </a:moveTo>
              <a:lnTo>
                <a:pt x="791301" y="10008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a-IR" sz="500" kern="1200"/>
        </a:p>
      </dsp:txBody>
      <dsp:txXfrm>
        <a:off x="1594792" y="3294633"/>
        <a:ext cx="39565" cy="39565"/>
      </dsp:txXfrm>
    </dsp:sp>
    <dsp:sp modelId="{75430458-318A-410A-9D60-26A1FDCD766E}">
      <dsp:nvSpPr>
        <dsp:cNvPr id="0" name=""/>
        <dsp:cNvSpPr/>
      </dsp:nvSpPr>
      <dsp:spPr>
        <a:xfrm>
          <a:off x="1883635" y="3268171"/>
          <a:ext cx="1345297" cy="672648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9779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2200" kern="1200" dirty="0"/>
            <a:t>فیکوتوکسین</a:t>
          </a:r>
        </a:p>
      </dsp:txBody>
      <dsp:txXfrm>
        <a:off x="1903336" y="3287872"/>
        <a:ext cx="1305895" cy="633246"/>
      </dsp:txXfrm>
    </dsp:sp>
    <dsp:sp modelId="{E00926E0-0F01-4D8F-AEFB-6F493DFDB281}">
      <dsp:nvSpPr>
        <dsp:cNvPr id="0" name=""/>
        <dsp:cNvSpPr/>
      </dsp:nvSpPr>
      <dsp:spPr>
        <a:xfrm rot="19457599">
          <a:off x="3166644" y="3401100"/>
          <a:ext cx="662695" cy="20017"/>
        </a:xfrm>
        <a:custGeom>
          <a:avLst/>
          <a:gdLst/>
          <a:ahLst/>
          <a:cxnLst/>
          <a:rect l="0" t="0" r="0" b="0"/>
          <a:pathLst>
            <a:path>
              <a:moveTo>
                <a:pt x="0" y="10008"/>
              </a:moveTo>
              <a:lnTo>
                <a:pt x="662695" y="10008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a-IR" sz="500" kern="1200"/>
        </a:p>
      </dsp:txBody>
      <dsp:txXfrm>
        <a:off x="3481425" y="3394541"/>
        <a:ext cx="33134" cy="33134"/>
      </dsp:txXfrm>
    </dsp:sp>
    <dsp:sp modelId="{83379043-52A4-487C-8CAC-EA4F17F5076A}">
      <dsp:nvSpPr>
        <dsp:cNvPr id="0" name=""/>
        <dsp:cNvSpPr/>
      </dsp:nvSpPr>
      <dsp:spPr>
        <a:xfrm>
          <a:off x="3767052" y="2881398"/>
          <a:ext cx="1345297" cy="672648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9779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2200" kern="1200" dirty="0"/>
            <a:t>جلبک سبز آبی</a:t>
          </a:r>
        </a:p>
      </dsp:txBody>
      <dsp:txXfrm>
        <a:off x="3786753" y="2901099"/>
        <a:ext cx="1305895" cy="633246"/>
      </dsp:txXfrm>
    </dsp:sp>
    <dsp:sp modelId="{D720E82C-FDBA-4063-B0EA-E510330AFA70}">
      <dsp:nvSpPr>
        <dsp:cNvPr id="0" name=""/>
        <dsp:cNvSpPr/>
      </dsp:nvSpPr>
      <dsp:spPr>
        <a:xfrm rot="2142401">
          <a:off x="3166644" y="3787873"/>
          <a:ext cx="662695" cy="20017"/>
        </a:xfrm>
        <a:custGeom>
          <a:avLst/>
          <a:gdLst/>
          <a:ahLst/>
          <a:cxnLst/>
          <a:rect l="0" t="0" r="0" b="0"/>
          <a:pathLst>
            <a:path>
              <a:moveTo>
                <a:pt x="0" y="10008"/>
              </a:moveTo>
              <a:lnTo>
                <a:pt x="662695" y="10008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a-IR" sz="500" kern="1200"/>
        </a:p>
      </dsp:txBody>
      <dsp:txXfrm>
        <a:off x="3481425" y="3781314"/>
        <a:ext cx="33134" cy="33134"/>
      </dsp:txXfrm>
    </dsp:sp>
    <dsp:sp modelId="{AAF4476B-E6EB-42A4-B17C-9AB2A3624B02}">
      <dsp:nvSpPr>
        <dsp:cNvPr id="0" name=""/>
        <dsp:cNvSpPr/>
      </dsp:nvSpPr>
      <dsp:spPr>
        <a:xfrm>
          <a:off x="3767052" y="3654944"/>
          <a:ext cx="1345297" cy="672648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9779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2200" kern="1200" dirty="0"/>
            <a:t>دینوفلاژلاتها</a:t>
          </a:r>
        </a:p>
      </dsp:txBody>
      <dsp:txXfrm>
        <a:off x="3786753" y="3674645"/>
        <a:ext cx="1305895" cy="633246"/>
      </dsp:txXfrm>
    </dsp:sp>
    <dsp:sp modelId="{CA9DD775-5B7E-4BC5-87BA-BF978C9E3C2C}">
      <dsp:nvSpPr>
        <dsp:cNvPr id="0" name=""/>
        <dsp:cNvSpPr/>
      </dsp:nvSpPr>
      <dsp:spPr>
        <a:xfrm rot="4548241">
          <a:off x="517445" y="4077953"/>
          <a:ext cx="2194259" cy="20017"/>
        </a:xfrm>
        <a:custGeom>
          <a:avLst/>
          <a:gdLst/>
          <a:ahLst/>
          <a:cxnLst/>
          <a:rect l="0" t="0" r="0" b="0"/>
          <a:pathLst>
            <a:path>
              <a:moveTo>
                <a:pt x="0" y="10008"/>
              </a:moveTo>
              <a:lnTo>
                <a:pt x="2194259" y="10008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3556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a-IR" sz="800" kern="1200"/>
        </a:p>
      </dsp:txBody>
      <dsp:txXfrm>
        <a:off x="1559718" y="4033105"/>
        <a:ext cx="109712" cy="109712"/>
      </dsp:txXfrm>
    </dsp:sp>
    <dsp:sp modelId="{91C792AF-E4A2-4FC2-AE86-DD216AD6CC92}">
      <dsp:nvSpPr>
        <dsp:cNvPr id="0" name=""/>
        <dsp:cNvSpPr/>
      </dsp:nvSpPr>
      <dsp:spPr>
        <a:xfrm>
          <a:off x="1883635" y="4815263"/>
          <a:ext cx="1345297" cy="672648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9779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2200" kern="1200" dirty="0"/>
            <a:t>حیوانی</a:t>
          </a:r>
        </a:p>
      </dsp:txBody>
      <dsp:txXfrm>
        <a:off x="1903336" y="4834964"/>
        <a:ext cx="1305895" cy="633246"/>
      </dsp:txXfrm>
    </dsp:sp>
    <dsp:sp modelId="{1BA6FC74-131B-4BEF-8C97-739BB0AF5593}">
      <dsp:nvSpPr>
        <dsp:cNvPr id="0" name=""/>
        <dsp:cNvSpPr/>
      </dsp:nvSpPr>
      <dsp:spPr>
        <a:xfrm rot="19457599">
          <a:off x="3166644" y="4948193"/>
          <a:ext cx="662695" cy="20017"/>
        </a:xfrm>
        <a:custGeom>
          <a:avLst/>
          <a:gdLst/>
          <a:ahLst/>
          <a:cxnLst/>
          <a:rect l="0" t="0" r="0" b="0"/>
          <a:pathLst>
            <a:path>
              <a:moveTo>
                <a:pt x="0" y="10008"/>
              </a:moveTo>
              <a:lnTo>
                <a:pt x="662695" y="10008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a-IR" sz="500" kern="1200"/>
        </a:p>
      </dsp:txBody>
      <dsp:txXfrm>
        <a:off x="3481425" y="4941634"/>
        <a:ext cx="33134" cy="33134"/>
      </dsp:txXfrm>
    </dsp:sp>
    <dsp:sp modelId="{F576FF00-BA38-45BB-926B-83E1D21424CE}">
      <dsp:nvSpPr>
        <dsp:cNvPr id="0" name=""/>
        <dsp:cNvSpPr/>
      </dsp:nvSpPr>
      <dsp:spPr>
        <a:xfrm>
          <a:off x="3767052" y="4428490"/>
          <a:ext cx="1345297" cy="672648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9779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Venomous</a:t>
          </a:r>
          <a:endParaRPr lang="fa-IR" sz="2200" kern="1200" dirty="0"/>
        </a:p>
      </dsp:txBody>
      <dsp:txXfrm>
        <a:off x="3786753" y="4448191"/>
        <a:ext cx="1305895" cy="633246"/>
      </dsp:txXfrm>
    </dsp:sp>
    <dsp:sp modelId="{A4B52FFE-454D-4D6B-B46D-6970BD756B1C}">
      <dsp:nvSpPr>
        <dsp:cNvPr id="0" name=""/>
        <dsp:cNvSpPr/>
      </dsp:nvSpPr>
      <dsp:spPr>
        <a:xfrm rot="2142401">
          <a:off x="3166644" y="5334966"/>
          <a:ext cx="662695" cy="20017"/>
        </a:xfrm>
        <a:custGeom>
          <a:avLst/>
          <a:gdLst/>
          <a:ahLst/>
          <a:cxnLst/>
          <a:rect l="0" t="0" r="0" b="0"/>
          <a:pathLst>
            <a:path>
              <a:moveTo>
                <a:pt x="0" y="10008"/>
              </a:moveTo>
              <a:lnTo>
                <a:pt x="662695" y="10008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a-IR" sz="500" kern="1200"/>
        </a:p>
      </dsp:txBody>
      <dsp:txXfrm>
        <a:off x="3481425" y="5328407"/>
        <a:ext cx="33134" cy="33134"/>
      </dsp:txXfrm>
    </dsp:sp>
    <dsp:sp modelId="{FE9747A7-FEA7-42A2-82F1-1DB4B9D92381}">
      <dsp:nvSpPr>
        <dsp:cNvPr id="0" name=""/>
        <dsp:cNvSpPr/>
      </dsp:nvSpPr>
      <dsp:spPr>
        <a:xfrm>
          <a:off x="3767052" y="5202036"/>
          <a:ext cx="1345297" cy="672648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9779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poisonous</a:t>
          </a:r>
          <a:endParaRPr lang="fa-IR" sz="2200" kern="1200" dirty="0"/>
        </a:p>
      </dsp:txBody>
      <dsp:txXfrm>
        <a:off x="3786753" y="5221737"/>
        <a:ext cx="1305895" cy="63324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32441EA-F94F-4238-8895-965AE1C6E7C2}">
      <dsp:nvSpPr>
        <dsp:cNvPr id="0" name=""/>
        <dsp:cNvSpPr/>
      </dsp:nvSpPr>
      <dsp:spPr>
        <a:xfrm>
          <a:off x="1330934" y="843576"/>
          <a:ext cx="1465192" cy="73259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marL="0" lvl="0" indent="0" algn="ctr" defTabSz="8445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1900" kern="1200" dirty="0">
              <a:cs typeface="B Nazanin" pitchFamily="2" charset="-78"/>
            </a:rPr>
            <a:t>فیزیکی</a:t>
          </a:r>
        </a:p>
      </dsp:txBody>
      <dsp:txXfrm>
        <a:off x="1352391" y="865033"/>
        <a:ext cx="1422278" cy="689682"/>
      </dsp:txXfrm>
    </dsp:sp>
    <dsp:sp modelId="{A39BC602-203C-4F37-8A92-11CD1E3FCCB2}">
      <dsp:nvSpPr>
        <dsp:cNvPr id="0" name=""/>
        <dsp:cNvSpPr/>
      </dsp:nvSpPr>
      <dsp:spPr>
        <a:xfrm rot="18289469">
          <a:off x="2576021" y="774064"/>
          <a:ext cx="1026288" cy="29135"/>
        </a:xfrm>
        <a:custGeom>
          <a:avLst/>
          <a:gdLst/>
          <a:ahLst/>
          <a:cxnLst/>
          <a:rect l="0" t="0" r="0" b="0"/>
          <a:pathLst>
            <a:path>
              <a:moveTo>
                <a:pt x="0" y="14567"/>
              </a:moveTo>
              <a:lnTo>
                <a:pt x="1026288" y="145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a-IR" sz="500" kern="1200"/>
        </a:p>
      </dsp:txBody>
      <dsp:txXfrm>
        <a:off x="3063508" y="762974"/>
        <a:ext cx="51314" cy="51314"/>
      </dsp:txXfrm>
    </dsp:sp>
    <dsp:sp modelId="{969BB071-3CD0-4629-8E66-1340D67E2F62}">
      <dsp:nvSpPr>
        <dsp:cNvPr id="0" name=""/>
        <dsp:cNvSpPr/>
      </dsp:nvSpPr>
      <dsp:spPr>
        <a:xfrm>
          <a:off x="3382203" y="1091"/>
          <a:ext cx="1465192" cy="73259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marL="0" lvl="0" indent="0" algn="ctr" defTabSz="8445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1900" kern="1200" dirty="0">
              <a:cs typeface="B Nazanin" pitchFamily="2" charset="-78"/>
            </a:rPr>
            <a:t>حالت</a:t>
          </a:r>
        </a:p>
      </dsp:txBody>
      <dsp:txXfrm>
        <a:off x="3403660" y="22548"/>
        <a:ext cx="1422278" cy="689682"/>
      </dsp:txXfrm>
    </dsp:sp>
    <dsp:sp modelId="{43E0C625-A393-4776-AA14-FDD7B14E0A4D}">
      <dsp:nvSpPr>
        <dsp:cNvPr id="0" name=""/>
        <dsp:cNvSpPr/>
      </dsp:nvSpPr>
      <dsp:spPr>
        <a:xfrm>
          <a:off x="4847396" y="352821"/>
          <a:ext cx="586076" cy="29135"/>
        </a:xfrm>
        <a:custGeom>
          <a:avLst/>
          <a:gdLst/>
          <a:ahLst/>
          <a:cxnLst/>
          <a:rect l="0" t="0" r="0" b="0"/>
          <a:pathLst>
            <a:path>
              <a:moveTo>
                <a:pt x="0" y="14567"/>
              </a:moveTo>
              <a:lnTo>
                <a:pt x="586076" y="14567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a-IR" sz="500" kern="1200"/>
        </a:p>
      </dsp:txBody>
      <dsp:txXfrm>
        <a:off x="5125782" y="352737"/>
        <a:ext cx="29303" cy="29303"/>
      </dsp:txXfrm>
    </dsp:sp>
    <dsp:sp modelId="{8E1224F0-05E2-4999-8169-445B47CAD226}">
      <dsp:nvSpPr>
        <dsp:cNvPr id="0" name=""/>
        <dsp:cNvSpPr/>
      </dsp:nvSpPr>
      <dsp:spPr>
        <a:xfrm>
          <a:off x="5433472" y="1091"/>
          <a:ext cx="1465192" cy="73259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marL="0" lvl="0" indent="0" algn="ctr" defTabSz="8445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1900" kern="1200" dirty="0">
              <a:cs typeface="B Nazanin" pitchFamily="2" charset="-78"/>
            </a:rPr>
            <a:t>جامد، مایع گاز و...</a:t>
          </a:r>
        </a:p>
      </dsp:txBody>
      <dsp:txXfrm>
        <a:off x="5454929" y="22548"/>
        <a:ext cx="1422278" cy="689682"/>
      </dsp:txXfrm>
    </dsp:sp>
    <dsp:sp modelId="{CF41E2AA-A15E-4946-8C6E-074B8AAF126C}">
      <dsp:nvSpPr>
        <dsp:cNvPr id="0" name=""/>
        <dsp:cNvSpPr/>
      </dsp:nvSpPr>
      <dsp:spPr>
        <a:xfrm>
          <a:off x="2796127" y="1195306"/>
          <a:ext cx="586076" cy="29135"/>
        </a:xfrm>
        <a:custGeom>
          <a:avLst/>
          <a:gdLst/>
          <a:ahLst/>
          <a:cxnLst/>
          <a:rect l="0" t="0" r="0" b="0"/>
          <a:pathLst>
            <a:path>
              <a:moveTo>
                <a:pt x="0" y="14567"/>
              </a:moveTo>
              <a:lnTo>
                <a:pt x="586076" y="145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a-IR" sz="500" kern="1200"/>
        </a:p>
      </dsp:txBody>
      <dsp:txXfrm>
        <a:off x="3074513" y="1195222"/>
        <a:ext cx="29303" cy="29303"/>
      </dsp:txXfrm>
    </dsp:sp>
    <dsp:sp modelId="{703FC8D2-7F7E-436E-A190-771A400F2805}">
      <dsp:nvSpPr>
        <dsp:cNvPr id="0" name=""/>
        <dsp:cNvSpPr/>
      </dsp:nvSpPr>
      <dsp:spPr>
        <a:xfrm>
          <a:off x="3382203" y="843576"/>
          <a:ext cx="1465192" cy="73259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marL="0" lvl="0" indent="0" algn="ctr" defTabSz="8445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1900" kern="1200" dirty="0">
              <a:cs typeface="B Nazanin" pitchFamily="2" charset="-78"/>
            </a:rPr>
            <a:t>خصوصیت </a:t>
          </a:r>
        </a:p>
      </dsp:txBody>
      <dsp:txXfrm>
        <a:off x="3403660" y="865033"/>
        <a:ext cx="1422278" cy="689682"/>
      </dsp:txXfrm>
    </dsp:sp>
    <dsp:sp modelId="{8B6E2EF4-D7B0-4AB6-A720-3DB30088792D}">
      <dsp:nvSpPr>
        <dsp:cNvPr id="0" name=""/>
        <dsp:cNvSpPr/>
      </dsp:nvSpPr>
      <dsp:spPr>
        <a:xfrm>
          <a:off x="4847396" y="1195306"/>
          <a:ext cx="586076" cy="29135"/>
        </a:xfrm>
        <a:custGeom>
          <a:avLst/>
          <a:gdLst/>
          <a:ahLst/>
          <a:cxnLst/>
          <a:rect l="0" t="0" r="0" b="0"/>
          <a:pathLst>
            <a:path>
              <a:moveTo>
                <a:pt x="0" y="14567"/>
              </a:moveTo>
              <a:lnTo>
                <a:pt x="586076" y="14567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a-IR" sz="500" kern="1200"/>
        </a:p>
      </dsp:txBody>
      <dsp:txXfrm>
        <a:off x="5125782" y="1195222"/>
        <a:ext cx="29303" cy="29303"/>
      </dsp:txXfrm>
    </dsp:sp>
    <dsp:sp modelId="{70831D7B-30FA-4B49-BAEE-F921196843DE}">
      <dsp:nvSpPr>
        <dsp:cNvPr id="0" name=""/>
        <dsp:cNvSpPr/>
      </dsp:nvSpPr>
      <dsp:spPr>
        <a:xfrm>
          <a:off x="5433472" y="843576"/>
          <a:ext cx="1465192" cy="73259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marL="0" lvl="0" indent="0" algn="ctr" defTabSz="8445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1900" kern="1200" dirty="0">
              <a:cs typeface="B Nazanin" pitchFamily="2" charset="-78"/>
            </a:rPr>
            <a:t>اشتعال پذیری و قابل انفجاری</a:t>
          </a:r>
        </a:p>
      </dsp:txBody>
      <dsp:txXfrm>
        <a:off x="5454929" y="865033"/>
        <a:ext cx="1422278" cy="689682"/>
      </dsp:txXfrm>
    </dsp:sp>
    <dsp:sp modelId="{CB16A1B3-9F73-4F72-AB8C-4C551F40D8AE}">
      <dsp:nvSpPr>
        <dsp:cNvPr id="0" name=""/>
        <dsp:cNvSpPr/>
      </dsp:nvSpPr>
      <dsp:spPr>
        <a:xfrm rot="3310531">
          <a:off x="2576021" y="1616549"/>
          <a:ext cx="1026288" cy="29135"/>
        </a:xfrm>
        <a:custGeom>
          <a:avLst/>
          <a:gdLst/>
          <a:ahLst/>
          <a:cxnLst/>
          <a:rect l="0" t="0" r="0" b="0"/>
          <a:pathLst>
            <a:path>
              <a:moveTo>
                <a:pt x="0" y="14567"/>
              </a:moveTo>
              <a:lnTo>
                <a:pt x="1026288" y="145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a-IR" sz="500" kern="1200"/>
        </a:p>
      </dsp:txBody>
      <dsp:txXfrm>
        <a:off x="3063508" y="1605460"/>
        <a:ext cx="51314" cy="51314"/>
      </dsp:txXfrm>
    </dsp:sp>
    <dsp:sp modelId="{70BFD9B0-A1D2-4269-B45E-E47DE5D34E20}">
      <dsp:nvSpPr>
        <dsp:cNvPr id="0" name=""/>
        <dsp:cNvSpPr/>
      </dsp:nvSpPr>
      <dsp:spPr>
        <a:xfrm>
          <a:off x="3382203" y="1686062"/>
          <a:ext cx="1465192" cy="73259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marL="0" lvl="0" indent="0" algn="ctr" defTabSz="8445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1900" kern="1200" dirty="0">
              <a:cs typeface="B Nazanin" pitchFamily="2" charset="-78"/>
            </a:rPr>
            <a:t>اثر</a:t>
          </a:r>
        </a:p>
      </dsp:txBody>
      <dsp:txXfrm>
        <a:off x="3403660" y="1707519"/>
        <a:ext cx="1422278" cy="689682"/>
      </dsp:txXfrm>
    </dsp:sp>
    <dsp:sp modelId="{3C51D0BC-ADC2-44C4-9B65-EA89B3204550}">
      <dsp:nvSpPr>
        <dsp:cNvPr id="0" name=""/>
        <dsp:cNvSpPr/>
      </dsp:nvSpPr>
      <dsp:spPr>
        <a:xfrm>
          <a:off x="4847396" y="2037792"/>
          <a:ext cx="586076" cy="29135"/>
        </a:xfrm>
        <a:custGeom>
          <a:avLst/>
          <a:gdLst/>
          <a:ahLst/>
          <a:cxnLst/>
          <a:rect l="0" t="0" r="0" b="0"/>
          <a:pathLst>
            <a:path>
              <a:moveTo>
                <a:pt x="0" y="14567"/>
              </a:moveTo>
              <a:lnTo>
                <a:pt x="586076" y="14567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a-IR" sz="500" kern="1200"/>
        </a:p>
      </dsp:txBody>
      <dsp:txXfrm>
        <a:off x="5125782" y="2037708"/>
        <a:ext cx="29303" cy="29303"/>
      </dsp:txXfrm>
    </dsp:sp>
    <dsp:sp modelId="{E2B3360A-9483-4EED-91EC-8736E31F6CE2}">
      <dsp:nvSpPr>
        <dsp:cNvPr id="0" name=""/>
        <dsp:cNvSpPr/>
      </dsp:nvSpPr>
      <dsp:spPr>
        <a:xfrm>
          <a:off x="5433472" y="1686062"/>
          <a:ext cx="1465192" cy="73259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marL="0" lvl="0" indent="0" algn="ctr" defTabSz="8445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1900" kern="1200" dirty="0">
              <a:cs typeface="B Nazanin" pitchFamily="2" charset="-78"/>
            </a:rPr>
            <a:t>محرک، سوزاننده،مخرب</a:t>
          </a:r>
        </a:p>
      </dsp:txBody>
      <dsp:txXfrm>
        <a:off x="5454929" y="1707519"/>
        <a:ext cx="1422278" cy="689682"/>
      </dsp:txXfrm>
    </dsp:sp>
    <dsp:sp modelId="{2CF49B8A-74FD-4360-93DB-E065CBD6ABFC}">
      <dsp:nvSpPr>
        <dsp:cNvPr id="0" name=""/>
        <dsp:cNvSpPr/>
      </dsp:nvSpPr>
      <dsp:spPr>
        <a:xfrm>
          <a:off x="1330934" y="2949790"/>
          <a:ext cx="1465192" cy="73259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marL="0" lvl="0" indent="0" algn="ctr" defTabSz="8445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1900" kern="1200" dirty="0">
              <a:cs typeface="B Nazanin" pitchFamily="2" charset="-78"/>
            </a:rPr>
            <a:t>شیمیایی</a:t>
          </a:r>
        </a:p>
      </dsp:txBody>
      <dsp:txXfrm>
        <a:off x="1352391" y="2971247"/>
        <a:ext cx="1422278" cy="689682"/>
      </dsp:txXfrm>
    </dsp:sp>
    <dsp:sp modelId="{72BAA307-D966-40BC-8F87-845F9A51FA3E}">
      <dsp:nvSpPr>
        <dsp:cNvPr id="0" name=""/>
        <dsp:cNvSpPr/>
      </dsp:nvSpPr>
      <dsp:spPr>
        <a:xfrm rot="19457599">
          <a:off x="2728287" y="3090899"/>
          <a:ext cx="721755" cy="29135"/>
        </a:xfrm>
        <a:custGeom>
          <a:avLst/>
          <a:gdLst/>
          <a:ahLst/>
          <a:cxnLst/>
          <a:rect l="0" t="0" r="0" b="0"/>
          <a:pathLst>
            <a:path>
              <a:moveTo>
                <a:pt x="0" y="14567"/>
              </a:moveTo>
              <a:lnTo>
                <a:pt x="721755" y="145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a-IR" sz="500" kern="1200"/>
        </a:p>
      </dsp:txBody>
      <dsp:txXfrm>
        <a:off x="3071121" y="3087423"/>
        <a:ext cx="36087" cy="36087"/>
      </dsp:txXfrm>
    </dsp:sp>
    <dsp:sp modelId="{46269A69-C319-4870-B8FF-D1FF123D89A1}">
      <dsp:nvSpPr>
        <dsp:cNvPr id="0" name=""/>
        <dsp:cNvSpPr/>
      </dsp:nvSpPr>
      <dsp:spPr>
        <a:xfrm>
          <a:off x="3382203" y="2528547"/>
          <a:ext cx="1465192" cy="73259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marL="0" lvl="0" indent="0" algn="ctr" defTabSz="8445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1900" kern="1200" dirty="0">
              <a:cs typeface="B Nazanin" pitchFamily="2" charset="-78"/>
            </a:rPr>
            <a:t>آلی و غیر آلی</a:t>
          </a:r>
        </a:p>
      </dsp:txBody>
      <dsp:txXfrm>
        <a:off x="3403660" y="2550004"/>
        <a:ext cx="1422278" cy="689682"/>
      </dsp:txXfrm>
    </dsp:sp>
    <dsp:sp modelId="{E42AA315-B4ED-4D07-B7DA-12B15375EC01}">
      <dsp:nvSpPr>
        <dsp:cNvPr id="0" name=""/>
        <dsp:cNvSpPr/>
      </dsp:nvSpPr>
      <dsp:spPr>
        <a:xfrm rot="2142401">
          <a:off x="2728287" y="3512141"/>
          <a:ext cx="721755" cy="29135"/>
        </a:xfrm>
        <a:custGeom>
          <a:avLst/>
          <a:gdLst/>
          <a:ahLst/>
          <a:cxnLst/>
          <a:rect l="0" t="0" r="0" b="0"/>
          <a:pathLst>
            <a:path>
              <a:moveTo>
                <a:pt x="0" y="14567"/>
              </a:moveTo>
              <a:lnTo>
                <a:pt x="721755" y="145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a-IR" sz="500" kern="1200"/>
        </a:p>
      </dsp:txBody>
      <dsp:txXfrm>
        <a:off x="3071121" y="3508665"/>
        <a:ext cx="36087" cy="36087"/>
      </dsp:txXfrm>
    </dsp:sp>
    <dsp:sp modelId="{D24492F7-4222-466B-8711-B71CF6AAF414}">
      <dsp:nvSpPr>
        <dsp:cNvPr id="0" name=""/>
        <dsp:cNvSpPr/>
      </dsp:nvSpPr>
      <dsp:spPr>
        <a:xfrm>
          <a:off x="3382203" y="3371033"/>
          <a:ext cx="1465192" cy="73259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marL="0" lvl="0" indent="0" algn="ctr" defTabSz="8445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1900" kern="1200" dirty="0">
              <a:cs typeface="B Nazanin" pitchFamily="2" charset="-78"/>
            </a:rPr>
            <a:t>هیدروکربنه</a:t>
          </a:r>
        </a:p>
      </dsp:txBody>
      <dsp:txXfrm>
        <a:off x="3403660" y="3392490"/>
        <a:ext cx="1422278" cy="689682"/>
      </dsp:txXfrm>
    </dsp:sp>
    <dsp:sp modelId="{F40F6C7B-0830-4E59-A077-8574C1336C8B}">
      <dsp:nvSpPr>
        <dsp:cNvPr id="0" name=""/>
        <dsp:cNvSpPr/>
      </dsp:nvSpPr>
      <dsp:spPr>
        <a:xfrm rot="19457599">
          <a:off x="4779556" y="3512141"/>
          <a:ext cx="721755" cy="29135"/>
        </a:xfrm>
        <a:custGeom>
          <a:avLst/>
          <a:gdLst/>
          <a:ahLst/>
          <a:cxnLst/>
          <a:rect l="0" t="0" r="0" b="0"/>
          <a:pathLst>
            <a:path>
              <a:moveTo>
                <a:pt x="0" y="14567"/>
              </a:moveTo>
              <a:lnTo>
                <a:pt x="721755" y="14567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a-IR" sz="500" kern="1200"/>
        </a:p>
      </dsp:txBody>
      <dsp:txXfrm>
        <a:off x="5122390" y="3508665"/>
        <a:ext cx="36087" cy="36087"/>
      </dsp:txXfrm>
    </dsp:sp>
    <dsp:sp modelId="{AF80A6F1-E7C0-458E-B193-DD621A89E8B5}">
      <dsp:nvSpPr>
        <dsp:cNvPr id="0" name=""/>
        <dsp:cNvSpPr/>
      </dsp:nvSpPr>
      <dsp:spPr>
        <a:xfrm>
          <a:off x="5433472" y="2949790"/>
          <a:ext cx="1465192" cy="73259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marL="0" lvl="0" indent="0" algn="ctr" defTabSz="8445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1900" kern="1200" dirty="0">
              <a:cs typeface="B Nazanin" pitchFamily="2" charset="-78"/>
            </a:rPr>
            <a:t>هاوژنه</a:t>
          </a:r>
        </a:p>
      </dsp:txBody>
      <dsp:txXfrm>
        <a:off x="5454929" y="2971247"/>
        <a:ext cx="1422278" cy="689682"/>
      </dsp:txXfrm>
    </dsp:sp>
    <dsp:sp modelId="{89BE9D0A-FB9E-4972-B2B4-F79EFFDD88E7}">
      <dsp:nvSpPr>
        <dsp:cNvPr id="0" name=""/>
        <dsp:cNvSpPr/>
      </dsp:nvSpPr>
      <dsp:spPr>
        <a:xfrm rot="2142401">
          <a:off x="4779556" y="3933384"/>
          <a:ext cx="721755" cy="29135"/>
        </a:xfrm>
        <a:custGeom>
          <a:avLst/>
          <a:gdLst/>
          <a:ahLst/>
          <a:cxnLst/>
          <a:rect l="0" t="0" r="0" b="0"/>
          <a:pathLst>
            <a:path>
              <a:moveTo>
                <a:pt x="0" y="14567"/>
              </a:moveTo>
              <a:lnTo>
                <a:pt x="721755" y="14567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a-IR" sz="500" kern="1200"/>
        </a:p>
      </dsp:txBody>
      <dsp:txXfrm>
        <a:off x="5122390" y="3929908"/>
        <a:ext cx="36087" cy="36087"/>
      </dsp:txXfrm>
    </dsp:sp>
    <dsp:sp modelId="{E83106A4-DDAD-404F-ACBC-4A61726581D9}">
      <dsp:nvSpPr>
        <dsp:cNvPr id="0" name=""/>
        <dsp:cNvSpPr/>
      </dsp:nvSpPr>
      <dsp:spPr>
        <a:xfrm>
          <a:off x="5433472" y="3792275"/>
          <a:ext cx="1465192" cy="73259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marL="0" lvl="0" indent="0" algn="ctr" defTabSz="8445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1900" kern="1200" dirty="0">
              <a:cs typeface="B Nazanin" pitchFamily="2" charset="-78"/>
            </a:rPr>
            <a:t>غیرهالوژنه</a:t>
          </a:r>
        </a:p>
      </dsp:txBody>
      <dsp:txXfrm>
        <a:off x="5454929" y="3813732"/>
        <a:ext cx="1422278" cy="68968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16E54FA-FD97-4A71-8167-FC8EBC2C5AAA}">
      <dsp:nvSpPr>
        <dsp:cNvPr id="0" name=""/>
        <dsp:cNvSpPr/>
      </dsp:nvSpPr>
      <dsp:spPr>
        <a:xfrm>
          <a:off x="1851818" y="0"/>
          <a:ext cx="4525963" cy="4525963"/>
        </a:xfrm>
        <a:prstGeom prst="quadArrow">
          <a:avLst>
            <a:gd name="adj1" fmla="val 2000"/>
            <a:gd name="adj2" fmla="val 4000"/>
            <a:gd name="adj3" fmla="val 5000"/>
          </a:avLst>
        </a:prstGeom>
        <a:gradFill rotWithShape="0">
          <a:gsLst>
            <a:gs pos="0">
              <a:schemeClr val="accent5">
                <a:tint val="4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tint val="4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tint val="4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742B9E8A-E944-43E9-95C0-8284F8ED86CC}">
      <dsp:nvSpPr>
        <dsp:cNvPr id="0" name=""/>
        <dsp:cNvSpPr/>
      </dsp:nvSpPr>
      <dsp:spPr>
        <a:xfrm>
          <a:off x="2146006" y="294187"/>
          <a:ext cx="1810385" cy="1810385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>
              <a:cs typeface="B Nazanin" pitchFamily="2" charset="-78"/>
            </a:rPr>
            <a:t>Acute</a:t>
          </a:r>
        </a:p>
        <a:p>
          <a:pPr marL="0" lvl="0" indent="0" algn="ctr" defTabSz="12001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>
              <a:cs typeface="B Nazanin" pitchFamily="2" charset="-78"/>
            </a:rPr>
            <a:t>&lt;24 h</a:t>
          </a:r>
          <a:endParaRPr lang="fa-IR" sz="2700" kern="1200" dirty="0">
            <a:cs typeface="B Nazanin" pitchFamily="2" charset="-78"/>
          </a:endParaRPr>
        </a:p>
      </dsp:txBody>
      <dsp:txXfrm>
        <a:off x="2234382" y="382563"/>
        <a:ext cx="1633633" cy="1633633"/>
      </dsp:txXfrm>
    </dsp:sp>
    <dsp:sp modelId="{E7C71A22-DA44-43CD-BBAF-17A34BA5EDF4}">
      <dsp:nvSpPr>
        <dsp:cNvPr id="0" name=""/>
        <dsp:cNvSpPr/>
      </dsp:nvSpPr>
      <dsp:spPr>
        <a:xfrm>
          <a:off x="4273208" y="294187"/>
          <a:ext cx="1810385" cy="1810385"/>
        </a:xfrm>
        <a:prstGeom prst="roundRect">
          <a:avLst/>
        </a:prstGeom>
        <a:gradFill rotWithShape="0">
          <a:gsLst>
            <a:gs pos="0">
              <a:schemeClr val="accent5">
                <a:hueOff val="-3311292"/>
                <a:satOff val="13270"/>
                <a:lumOff val="2876"/>
                <a:alphaOff val="0"/>
                <a:shade val="51000"/>
                <a:satMod val="130000"/>
              </a:schemeClr>
            </a:gs>
            <a:gs pos="80000">
              <a:schemeClr val="accent5">
                <a:hueOff val="-3311292"/>
                <a:satOff val="13270"/>
                <a:lumOff val="2876"/>
                <a:alphaOff val="0"/>
                <a:shade val="93000"/>
                <a:satMod val="130000"/>
              </a:schemeClr>
            </a:gs>
            <a:gs pos="100000">
              <a:schemeClr val="accent5">
                <a:hueOff val="-3311292"/>
                <a:satOff val="13270"/>
                <a:lumOff val="287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>
              <a:cs typeface="B Nazanin" pitchFamily="2" charset="-78"/>
            </a:rPr>
            <a:t>Sub acute</a:t>
          </a:r>
        </a:p>
        <a:p>
          <a:pPr marL="0" lvl="0" indent="0" algn="ctr" defTabSz="12001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>
              <a:cs typeface="B Nazanin" pitchFamily="2" charset="-78"/>
            </a:rPr>
            <a:t>&lt;1 m</a:t>
          </a:r>
          <a:endParaRPr lang="fa-IR" sz="2700" kern="1200" dirty="0">
            <a:cs typeface="B Nazanin" pitchFamily="2" charset="-78"/>
          </a:endParaRPr>
        </a:p>
      </dsp:txBody>
      <dsp:txXfrm>
        <a:off x="4361584" y="382563"/>
        <a:ext cx="1633633" cy="1633633"/>
      </dsp:txXfrm>
    </dsp:sp>
    <dsp:sp modelId="{23682940-7B08-470C-9B25-6127234494C5}">
      <dsp:nvSpPr>
        <dsp:cNvPr id="0" name=""/>
        <dsp:cNvSpPr/>
      </dsp:nvSpPr>
      <dsp:spPr>
        <a:xfrm>
          <a:off x="2146006" y="2421390"/>
          <a:ext cx="1810385" cy="1810385"/>
        </a:xfrm>
        <a:prstGeom prst="roundRect">
          <a:avLst/>
        </a:prstGeom>
        <a:gradFill rotWithShape="0">
          <a:gsLst>
            <a:gs pos="0">
              <a:schemeClr val="accent5">
                <a:hueOff val="-6622584"/>
                <a:satOff val="26541"/>
                <a:lumOff val="5752"/>
                <a:alphaOff val="0"/>
                <a:shade val="51000"/>
                <a:satMod val="130000"/>
              </a:schemeClr>
            </a:gs>
            <a:gs pos="80000">
              <a:schemeClr val="accent5">
                <a:hueOff val="-6622584"/>
                <a:satOff val="26541"/>
                <a:lumOff val="5752"/>
                <a:alphaOff val="0"/>
                <a:shade val="93000"/>
                <a:satMod val="130000"/>
              </a:schemeClr>
            </a:gs>
            <a:gs pos="100000">
              <a:schemeClr val="accent5">
                <a:hueOff val="-6622584"/>
                <a:satOff val="26541"/>
                <a:lumOff val="5752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>
              <a:cs typeface="B Nazanin" pitchFamily="2" charset="-78"/>
            </a:rPr>
            <a:t>Chronic</a:t>
          </a:r>
        </a:p>
        <a:p>
          <a:pPr marL="0" lvl="0" indent="0" algn="ctr" defTabSz="12001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>
              <a:cs typeface="B Nazanin" pitchFamily="2" charset="-78"/>
            </a:rPr>
            <a:t>&gt;3 m</a:t>
          </a:r>
          <a:endParaRPr lang="fa-IR" sz="2700" kern="1200" dirty="0">
            <a:cs typeface="B Nazanin" pitchFamily="2" charset="-78"/>
          </a:endParaRPr>
        </a:p>
      </dsp:txBody>
      <dsp:txXfrm>
        <a:off x="2234382" y="2509766"/>
        <a:ext cx="1633633" cy="1633633"/>
      </dsp:txXfrm>
    </dsp:sp>
    <dsp:sp modelId="{15847F22-94F6-4DB6-B212-48A68C9DF352}">
      <dsp:nvSpPr>
        <dsp:cNvPr id="0" name=""/>
        <dsp:cNvSpPr/>
      </dsp:nvSpPr>
      <dsp:spPr>
        <a:xfrm>
          <a:off x="4273208" y="2421390"/>
          <a:ext cx="1810385" cy="1810385"/>
        </a:xfrm>
        <a:prstGeom prst="roundRect">
          <a:avLst/>
        </a:prstGeom>
        <a:gradFill rotWithShape="0">
          <a:gsLst>
            <a:gs pos="0">
              <a:schemeClr val="accent5">
                <a:hueOff val="-9933876"/>
                <a:satOff val="39811"/>
                <a:lumOff val="8628"/>
                <a:alphaOff val="0"/>
                <a:shade val="51000"/>
                <a:satMod val="130000"/>
              </a:schemeClr>
            </a:gs>
            <a:gs pos="80000">
              <a:schemeClr val="accent5">
                <a:hueOff val="-9933876"/>
                <a:satOff val="39811"/>
                <a:lumOff val="8628"/>
                <a:alphaOff val="0"/>
                <a:shade val="93000"/>
                <a:satMod val="130000"/>
              </a:schemeClr>
            </a:gs>
            <a:gs pos="100000">
              <a:schemeClr val="accent5">
                <a:hueOff val="-9933876"/>
                <a:satOff val="39811"/>
                <a:lumOff val="862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>
              <a:cs typeface="B Nazanin" pitchFamily="2" charset="-78"/>
            </a:rPr>
            <a:t>Sub chronic</a:t>
          </a:r>
        </a:p>
        <a:p>
          <a:pPr marL="0" lvl="0" indent="0" algn="ctr" defTabSz="12001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>
              <a:cs typeface="B Nazanin" pitchFamily="2" charset="-78"/>
            </a:rPr>
            <a:t>1-3 m</a:t>
          </a:r>
          <a:endParaRPr lang="fa-IR" sz="2700" kern="1200" dirty="0">
            <a:cs typeface="B Nazanin" pitchFamily="2" charset="-78"/>
          </a:endParaRPr>
        </a:p>
      </dsp:txBody>
      <dsp:txXfrm>
        <a:off x="4361584" y="2509766"/>
        <a:ext cx="1633633" cy="163363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matrix2">
  <dgm:title val=""/>
  <dgm:desc val=""/>
  <dgm:catLst>
    <dgm:cat type="matrix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axisShape" refType="w"/>
          <dgm:constr type="h" for="ch" forName="axisShape" refType="h"/>
          <dgm:constr type="w" for="ch" forName="rect1" refType="w" fact="0.4"/>
          <dgm:constr type="h" for="ch" forName="rect1" refType="w" fact="0.4"/>
          <dgm:constr type="l" for="ch" forName="rect1" refType="w" fact="0.065"/>
          <dgm:constr type="t" for="ch" forName="rect1" refType="h" fact="0.065"/>
          <dgm:constr type="w" for="ch" forName="rect2" refType="w" fact="0.4"/>
          <dgm:constr type="h" for="ch" forName="rect2" refType="h" fact="0.4"/>
          <dgm:constr type="r" for="ch" forName="rect2" refType="w" fact="0.935"/>
          <dgm:constr type="t" for="ch" forName="rect2" refType="h" fact="0.065"/>
          <dgm:constr type="w" for="ch" forName="rect3" refType="w" fact="0.4"/>
          <dgm:constr type="h" for="ch" forName="rect3" refType="w" fact="0.4"/>
          <dgm:constr type="l" for="ch" forName="rect3" refType="w" fact="0.065"/>
          <dgm:constr type="b" for="ch" forName="rect3" refType="h" fact="0.935"/>
          <dgm:constr type="w" for="ch" forName="rect4" refType="w" fact="0.4"/>
          <dgm:constr type="h" for="ch" forName="rect4" refType="h" fact="0.4"/>
          <dgm:constr type="r" for="ch" forName="rect4" refType="w" fact="0.935"/>
          <dgm:constr type="b" for="ch" forName="rect4" refType="h" fact="0.935"/>
        </dgm:constrLst>
      </dgm:if>
      <dgm:else name="Name2">
        <dgm:constrLst>
          <dgm:constr type="primFontSz" for="ch" ptType="node" op="equ" val="65"/>
          <dgm:constr type="w" for="ch" forName="axisShape" refType="w"/>
          <dgm:constr type="h" for="ch" forName="axisShape" refType="h"/>
          <dgm:constr type="w" for="ch" forName="rect1" refType="w" fact="0.4"/>
          <dgm:constr type="h" for="ch" forName="rect1" refType="w" fact="0.4"/>
          <dgm:constr type="r" for="ch" forName="rect1" refType="w" fact="0.935"/>
          <dgm:constr type="t" for="ch" forName="rect1" refType="h" fact="0.065"/>
          <dgm:constr type="w" for="ch" forName="rect2" refType="w" fact="0.4"/>
          <dgm:constr type="h" for="ch" forName="rect2" refType="h" fact="0.4"/>
          <dgm:constr type="l" for="ch" forName="rect2" refType="w" fact="0.065"/>
          <dgm:constr type="t" for="ch" forName="rect2" refType="h" fact="0.065"/>
          <dgm:constr type="w" for="ch" forName="rect3" refType="w" fact="0.4"/>
          <dgm:constr type="h" for="ch" forName="rect3" refType="w" fact="0.4"/>
          <dgm:constr type="r" for="ch" forName="rect3" refType="w" fact="0.935"/>
          <dgm:constr type="b" for="ch" forName="rect3" refType="h" fact="0.935"/>
          <dgm:constr type="w" for="ch" forName="rect4" refType="w" fact="0.4"/>
          <dgm:constr type="h" for="ch" forName="rect4" refType="h" fact="0.4"/>
          <dgm:constr type="l" for="ch" forName="rect4" refType="w" fact="0.065"/>
          <dgm:constr type="b" for="ch" forName="rect4" refType="h" fact="0.935"/>
        </dgm:constrLst>
      </dgm:else>
    </dgm:choose>
    <dgm:ruleLst/>
    <dgm:choose name="Name3">
      <dgm:if name="Name4" axis="ch" ptType="node" func="cnt" op="gte" val="1">
        <dgm:layoutNode name="axisShape" styleLbl="bgShp">
          <dgm:alg type="sp"/>
          <dgm:shape xmlns:r="http://schemas.openxmlformats.org/officeDocument/2006/relationships" type="quadArrow" r:blip="">
            <dgm:adjLst>
              <dgm:adj idx="1" val="0.02"/>
              <dgm:adj idx="2" val="0.04"/>
              <dgm:adj idx="3" val="0.05"/>
            </dgm:adjLst>
          </dgm:shape>
          <dgm:presOf/>
          <dgm:constrLst/>
          <dgm:ruleLst/>
        </dgm:layoutNode>
        <dgm:layoutNode name="rect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2#4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B36B6C-76BB-4D4A-BBEC-838569228887}" type="datetimeFigureOut">
              <a:rPr lang="fa-IR" smtClean="0"/>
              <a:pPr/>
              <a:t>13/09/1441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A96A9-7A74-4F79-AF6B-7A1180FE5235}" type="slidenum">
              <a:rPr lang="fa-IR" smtClean="0"/>
              <a:pPr/>
              <a:t>‹#›</a:t>
            </a:fld>
            <a:endParaRPr lang="fa-I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B36B6C-76BB-4D4A-BBEC-838569228887}" type="datetimeFigureOut">
              <a:rPr lang="fa-IR" smtClean="0"/>
              <a:pPr/>
              <a:t>13/09/1441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A96A9-7A74-4F79-AF6B-7A1180FE5235}" type="slidenum">
              <a:rPr lang="fa-IR" smtClean="0"/>
              <a:pPr/>
              <a:t>‹#›</a:t>
            </a:fld>
            <a:endParaRPr lang="fa-I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B36B6C-76BB-4D4A-BBEC-838569228887}" type="datetimeFigureOut">
              <a:rPr lang="fa-IR" smtClean="0"/>
              <a:pPr/>
              <a:t>13/09/1441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A96A9-7A74-4F79-AF6B-7A1180FE5235}" type="slidenum">
              <a:rPr lang="fa-IR" smtClean="0"/>
              <a:pPr/>
              <a:t>‹#›</a:t>
            </a:fld>
            <a:endParaRPr lang="fa-I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B36B6C-76BB-4D4A-BBEC-838569228887}" type="datetimeFigureOut">
              <a:rPr lang="fa-IR" smtClean="0"/>
              <a:pPr/>
              <a:t>13/09/1441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A96A9-7A74-4F79-AF6B-7A1180FE5235}" type="slidenum">
              <a:rPr lang="fa-IR" smtClean="0"/>
              <a:pPr/>
              <a:t>‹#›</a:t>
            </a:fld>
            <a:endParaRPr lang="fa-I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B36B6C-76BB-4D4A-BBEC-838569228887}" type="datetimeFigureOut">
              <a:rPr lang="fa-IR" smtClean="0"/>
              <a:pPr/>
              <a:t>13/09/1441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A96A9-7A74-4F79-AF6B-7A1180FE5235}" type="slidenum">
              <a:rPr lang="fa-IR" smtClean="0"/>
              <a:pPr/>
              <a:t>‹#›</a:t>
            </a:fld>
            <a:endParaRPr lang="fa-I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B36B6C-76BB-4D4A-BBEC-838569228887}" type="datetimeFigureOut">
              <a:rPr lang="fa-IR" smtClean="0"/>
              <a:pPr/>
              <a:t>13/09/1441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A96A9-7A74-4F79-AF6B-7A1180FE5235}" type="slidenum">
              <a:rPr lang="fa-IR" smtClean="0"/>
              <a:pPr/>
              <a:t>‹#›</a:t>
            </a:fld>
            <a:endParaRPr lang="fa-I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B36B6C-76BB-4D4A-BBEC-838569228887}" type="datetimeFigureOut">
              <a:rPr lang="fa-IR" smtClean="0"/>
              <a:pPr/>
              <a:t>13/09/1441</a:t>
            </a:fld>
            <a:endParaRPr lang="fa-I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A96A9-7A74-4F79-AF6B-7A1180FE5235}" type="slidenum">
              <a:rPr lang="fa-IR" smtClean="0"/>
              <a:pPr/>
              <a:t>‹#›</a:t>
            </a:fld>
            <a:endParaRPr lang="fa-I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B36B6C-76BB-4D4A-BBEC-838569228887}" type="datetimeFigureOut">
              <a:rPr lang="fa-IR" smtClean="0"/>
              <a:pPr/>
              <a:t>13/09/1441</a:t>
            </a:fld>
            <a:endParaRPr lang="fa-I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A96A9-7A74-4F79-AF6B-7A1180FE5235}" type="slidenum">
              <a:rPr lang="fa-IR" smtClean="0"/>
              <a:pPr/>
              <a:t>‹#›</a:t>
            </a:fld>
            <a:endParaRPr lang="fa-I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B36B6C-76BB-4D4A-BBEC-838569228887}" type="datetimeFigureOut">
              <a:rPr lang="fa-IR" smtClean="0"/>
              <a:pPr/>
              <a:t>13/09/1441</a:t>
            </a:fld>
            <a:endParaRPr lang="fa-I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A96A9-7A74-4F79-AF6B-7A1180FE5235}" type="slidenum">
              <a:rPr lang="fa-IR" smtClean="0"/>
              <a:pPr/>
              <a:t>‹#›</a:t>
            </a:fld>
            <a:endParaRPr lang="fa-I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B36B6C-76BB-4D4A-BBEC-838569228887}" type="datetimeFigureOut">
              <a:rPr lang="fa-IR" smtClean="0"/>
              <a:pPr/>
              <a:t>13/09/1441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A96A9-7A74-4F79-AF6B-7A1180FE5235}" type="slidenum">
              <a:rPr lang="fa-IR" smtClean="0"/>
              <a:pPr/>
              <a:t>‹#›</a:t>
            </a:fld>
            <a:endParaRPr lang="fa-I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a-I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B36B6C-76BB-4D4A-BBEC-838569228887}" type="datetimeFigureOut">
              <a:rPr lang="fa-IR" smtClean="0"/>
              <a:pPr/>
              <a:t>13/09/1441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A96A9-7A74-4F79-AF6B-7A1180FE5235}" type="slidenum">
              <a:rPr lang="fa-IR" smtClean="0"/>
              <a:pPr/>
              <a:t>‹#›</a:t>
            </a:fld>
            <a:endParaRPr lang="fa-I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B36B6C-76BB-4D4A-BBEC-838569228887}" type="datetimeFigureOut">
              <a:rPr lang="fa-IR" smtClean="0"/>
              <a:pPr/>
              <a:t>13/09/1441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6A96A9-7A74-4F79-AF6B-7A1180FE5235}" type="slidenum">
              <a:rPr lang="fa-IR" smtClean="0"/>
              <a:pPr/>
              <a:t>‹#›</a:t>
            </a:fld>
            <a:endParaRPr lang="fa-I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a-IR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png"/><Relationship Id="rId7" Type="http://schemas.openxmlformats.org/officeDocument/2006/relationships/image" Target="../media/image20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15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32.png"/><Relationship Id="rId7" Type="http://schemas.openxmlformats.org/officeDocument/2006/relationships/image" Target="../media/image36.jpeg"/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Relationship Id="rId9" Type="http://schemas.openxmlformats.org/officeDocument/2006/relationships/image" Target="../media/image38.gi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0.jpe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5.jpe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gif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65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9.jpeg"/><Relationship Id="rId12" Type="http://schemas.openxmlformats.org/officeDocument/2006/relationships/image" Target="../media/image64.jpeg"/><Relationship Id="rId17" Type="http://schemas.openxmlformats.org/officeDocument/2006/relationships/image" Target="../media/image51.png"/><Relationship Id="rId2" Type="http://schemas.openxmlformats.org/officeDocument/2006/relationships/audio" Target="../media/media3.m4a"/><Relationship Id="rId16" Type="http://schemas.openxmlformats.org/officeDocument/2006/relationships/image" Target="../media/image68.jpeg"/><Relationship Id="rId1" Type="http://schemas.microsoft.com/office/2007/relationships/media" Target="../media/media3.m4a"/><Relationship Id="rId6" Type="http://schemas.openxmlformats.org/officeDocument/2006/relationships/image" Target="../media/image58.jpeg"/><Relationship Id="rId11" Type="http://schemas.openxmlformats.org/officeDocument/2006/relationships/image" Target="../media/image63.jpeg"/><Relationship Id="rId5" Type="http://schemas.openxmlformats.org/officeDocument/2006/relationships/image" Target="../media/image57.jpeg"/><Relationship Id="rId15" Type="http://schemas.openxmlformats.org/officeDocument/2006/relationships/image" Target="../media/image67.jpeg"/><Relationship Id="rId10" Type="http://schemas.openxmlformats.org/officeDocument/2006/relationships/image" Target="../media/image62.gif"/><Relationship Id="rId4" Type="http://schemas.openxmlformats.org/officeDocument/2006/relationships/image" Target="../media/image56.jpeg"/><Relationship Id="rId9" Type="http://schemas.openxmlformats.org/officeDocument/2006/relationships/image" Target="../media/image61.jpeg"/><Relationship Id="rId14" Type="http://schemas.openxmlformats.org/officeDocument/2006/relationships/image" Target="../media/image66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jpeg"/><Relationship Id="rId13" Type="http://schemas.openxmlformats.org/officeDocument/2006/relationships/image" Target="../media/image78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2.jpeg"/><Relationship Id="rId12" Type="http://schemas.openxmlformats.org/officeDocument/2006/relationships/image" Target="../media/image77.jpeg"/><Relationship Id="rId2" Type="http://schemas.openxmlformats.org/officeDocument/2006/relationships/audio" Target="../media/media4.m4a"/><Relationship Id="rId16" Type="http://schemas.openxmlformats.org/officeDocument/2006/relationships/image" Target="../media/image51.png"/><Relationship Id="rId1" Type="http://schemas.microsoft.com/office/2007/relationships/media" Target="../media/media4.m4a"/><Relationship Id="rId6" Type="http://schemas.openxmlformats.org/officeDocument/2006/relationships/image" Target="../media/image71.png"/><Relationship Id="rId11" Type="http://schemas.openxmlformats.org/officeDocument/2006/relationships/image" Target="../media/image76.gif"/><Relationship Id="rId5" Type="http://schemas.openxmlformats.org/officeDocument/2006/relationships/image" Target="../media/image70.jpeg"/><Relationship Id="rId15" Type="http://schemas.openxmlformats.org/officeDocument/2006/relationships/image" Target="../media/image80.jpeg"/><Relationship Id="rId10" Type="http://schemas.openxmlformats.org/officeDocument/2006/relationships/image" Target="../media/image75.jpeg"/><Relationship Id="rId4" Type="http://schemas.openxmlformats.org/officeDocument/2006/relationships/image" Target="../media/image69.png"/><Relationship Id="rId9" Type="http://schemas.openxmlformats.org/officeDocument/2006/relationships/image" Target="../media/image74.jpeg"/><Relationship Id="rId14" Type="http://schemas.openxmlformats.org/officeDocument/2006/relationships/image" Target="../media/image79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jpeg"/><Relationship Id="rId13" Type="http://schemas.openxmlformats.org/officeDocument/2006/relationships/image" Target="../media/image90.jpeg"/><Relationship Id="rId18" Type="http://schemas.openxmlformats.org/officeDocument/2006/relationships/image" Target="../media/image5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4.jpeg"/><Relationship Id="rId12" Type="http://schemas.openxmlformats.org/officeDocument/2006/relationships/image" Target="../media/image89.jpeg"/><Relationship Id="rId17" Type="http://schemas.openxmlformats.org/officeDocument/2006/relationships/image" Target="../media/image94.gif"/><Relationship Id="rId2" Type="http://schemas.openxmlformats.org/officeDocument/2006/relationships/audio" Target="../media/media5.m4a"/><Relationship Id="rId16" Type="http://schemas.openxmlformats.org/officeDocument/2006/relationships/image" Target="../media/image93.jpeg"/><Relationship Id="rId1" Type="http://schemas.microsoft.com/office/2007/relationships/media" Target="../media/media5.m4a"/><Relationship Id="rId6" Type="http://schemas.openxmlformats.org/officeDocument/2006/relationships/image" Target="../media/image83.jpeg"/><Relationship Id="rId11" Type="http://schemas.openxmlformats.org/officeDocument/2006/relationships/image" Target="../media/image88.jpeg"/><Relationship Id="rId5" Type="http://schemas.openxmlformats.org/officeDocument/2006/relationships/image" Target="../media/image82.jpeg"/><Relationship Id="rId15" Type="http://schemas.openxmlformats.org/officeDocument/2006/relationships/image" Target="../media/image92.jpeg"/><Relationship Id="rId10" Type="http://schemas.openxmlformats.org/officeDocument/2006/relationships/image" Target="../media/image87.jpeg"/><Relationship Id="rId4" Type="http://schemas.openxmlformats.org/officeDocument/2006/relationships/image" Target="../media/image81.jpeg"/><Relationship Id="rId9" Type="http://schemas.openxmlformats.org/officeDocument/2006/relationships/image" Target="../media/image86.jpeg"/><Relationship Id="rId14" Type="http://schemas.openxmlformats.org/officeDocument/2006/relationships/image" Target="../media/image91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png"/><Relationship Id="rId7" Type="http://schemas.openxmlformats.org/officeDocument/2006/relationships/image" Target="../media/image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Relationship Id="rId9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29000" b="-10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87624" y="5177408"/>
            <a:ext cx="6400800" cy="1347936"/>
          </a:xfr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/>
          <a:p>
            <a:r>
              <a:rPr lang="fa-IR" b="1" i="1" dirty="0">
                <a:solidFill>
                  <a:srgbClr val="FFC000"/>
                </a:solidFill>
                <a:cs typeface="B Nazanin" pitchFamily="2" charset="-78"/>
              </a:rPr>
              <a:t>دکتر شهروزیان</a:t>
            </a:r>
          </a:p>
          <a:p>
            <a:r>
              <a:rPr lang="fa-IR" b="1" i="1" dirty="0">
                <a:solidFill>
                  <a:srgbClr val="FFC000"/>
                </a:solidFill>
                <a:cs typeface="B Nazanin" pitchFamily="2" charset="-78"/>
              </a:rPr>
              <a:t>استادیار سم شناسی دانشگاه سمنان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847"/>
    </mc:Choice>
    <mc:Fallback xmlns="">
      <p:transition spd="slow" advTm="16847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fa-IR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B Nazanin" pitchFamily="2" charset="-78"/>
              </a:rPr>
              <a:t>سمیت بر اساس فراوانی و مدت مواجهه</a:t>
            </a: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217"/>
    </mc:Choice>
    <mc:Fallback xmlns="">
      <p:transition spd="slow" advTm="42217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>
                <a:cs typeface="B Nazanin" pitchFamily="2" charset="-78"/>
              </a:rPr>
              <a:t>مکانسیم های سلولی و مولکولی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a-IR" dirty="0">
                <a:cs typeface="B Nazanin" pitchFamily="2" charset="-78"/>
              </a:rPr>
              <a:t>مهار کننده های سولفیدریل</a:t>
            </a:r>
          </a:p>
          <a:p>
            <a:r>
              <a:rPr lang="fa-IR" dirty="0">
                <a:cs typeface="B Nazanin" pitchFamily="2" charset="-78"/>
              </a:rPr>
              <a:t>ایجاد کننده مت هموگلوبینمی</a:t>
            </a:r>
          </a:p>
          <a:p>
            <a:r>
              <a:rPr lang="fa-IR" dirty="0">
                <a:cs typeface="B Nazanin" pitchFamily="2" charset="-78"/>
              </a:rPr>
              <a:t>مهارکننده سیتوکروم اکسیدار</a:t>
            </a:r>
          </a:p>
          <a:p>
            <a:r>
              <a:rPr lang="fa-IR" dirty="0">
                <a:cs typeface="B Nazanin" pitchFamily="2" charset="-78"/>
              </a:rPr>
              <a:t>خونریزی دهنده شدید</a:t>
            </a:r>
          </a:p>
          <a:p>
            <a:r>
              <a:rPr lang="fa-IR" dirty="0">
                <a:cs typeface="B Nazanin" pitchFamily="2" charset="-78"/>
              </a:rPr>
              <a:t>مهارکننده کولین استراز</a:t>
            </a:r>
          </a:p>
          <a:p>
            <a:r>
              <a:rPr lang="fa-IR" dirty="0">
                <a:cs typeface="B Nazanin" pitchFamily="2" charset="-78"/>
              </a:rPr>
              <a:t>و ...</a:t>
            </a:r>
          </a:p>
        </p:txBody>
      </p:sp>
      <p:pic>
        <p:nvPicPr>
          <p:cNvPr id="3075" name="Picture 3" descr="C:\Users\Ebrahim\Downloads\nan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084" y="1412776"/>
            <a:ext cx="4502076" cy="4968552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5588"/>
    </mc:Choice>
    <mc:Fallback xmlns="">
      <p:transition spd="slow" advTm="175588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a-IR" b="1" dirty="0">
                <a:cs typeface="B Nazanin" pitchFamily="2" charset="-78"/>
              </a:rPr>
              <a:t>ارگان هدف</a:t>
            </a:r>
            <a:br>
              <a:rPr lang="fa-IR" b="1" dirty="0">
                <a:cs typeface="B Nazanin" pitchFamily="2" charset="-78"/>
              </a:rPr>
            </a:br>
            <a:r>
              <a:rPr lang="en-US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cs typeface="B Nazanin" pitchFamily="2" charset="-78"/>
              </a:rPr>
              <a:t>toxic</a:t>
            </a:r>
            <a:endParaRPr lang="fa-IR" b="1" dirty="0">
              <a:cs typeface="B Nazanin" pitchFamily="2" charset="-78"/>
            </a:endParaRPr>
          </a:p>
        </p:txBody>
      </p:sp>
      <p:pic>
        <p:nvPicPr>
          <p:cNvPr id="1026" name="Picture 2" descr="C:\Users\Ebrahim\Downloads\816_live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2592536"/>
            <a:ext cx="2801888" cy="1844576"/>
          </a:xfrm>
          <a:prstGeom prst="rect">
            <a:avLst/>
          </a:prstGeom>
          <a:noFill/>
        </p:spPr>
      </p:pic>
      <p:pic>
        <p:nvPicPr>
          <p:cNvPr id="1027" name="Picture 3" descr="C:\Users\Ebrahim\Downloads\brain4.b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18668" y="1844824"/>
            <a:ext cx="2672570" cy="2002333"/>
          </a:xfrm>
          <a:prstGeom prst="rect">
            <a:avLst/>
          </a:prstGeom>
          <a:noFill/>
        </p:spPr>
      </p:pic>
      <p:pic>
        <p:nvPicPr>
          <p:cNvPr id="1028" name="Picture 4" descr="C:\Users\Ebrahim\Downloads\heart_disease_diseases_affect_heart_cardiovascular_system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22876" y="3356992"/>
            <a:ext cx="2125588" cy="2224276"/>
          </a:xfrm>
          <a:prstGeom prst="rect">
            <a:avLst/>
          </a:prstGeom>
          <a:noFill/>
        </p:spPr>
      </p:pic>
      <p:pic>
        <p:nvPicPr>
          <p:cNvPr id="1029" name="Picture 5" descr="C:\Users\Ebrahim\Downloads\kidney_large_1.JPG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29485" y="13890"/>
            <a:ext cx="3593373" cy="2695030"/>
          </a:xfrm>
          <a:prstGeom prst="rect">
            <a:avLst/>
          </a:prstGeom>
          <a:noFill/>
        </p:spPr>
      </p:pic>
      <p:pic>
        <p:nvPicPr>
          <p:cNvPr id="1030" name="Picture 6" descr="C:\Users\Ebrahim\Downloads\pulmonary-embolism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422805" y="-27384"/>
            <a:ext cx="2757708" cy="3096344"/>
          </a:xfrm>
          <a:prstGeom prst="rect">
            <a:avLst/>
          </a:prstGeom>
          <a:noFill/>
        </p:spPr>
      </p:pic>
      <p:pic>
        <p:nvPicPr>
          <p:cNvPr id="1031" name="Picture 7" descr="C:\Users\Ebrahim\Downloads\red-blood-cells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75856" y="4527122"/>
            <a:ext cx="2952328" cy="2214246"/>
          </a:xfrm>
          <a:prstGeom prst="rect">
            <a:avLst/>
          </a:prstGeom>
          <a:noFill/>
        </p:spPr>
      </p:pic>
      <p:pic>
        <p:nvPicPr>
          <p:cNvPr id="1032" name="Picture 8" descr="C:\Users\Ebrahim\Downloads\DNA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356196" y="4257675"/>
            <a:ext cx="1271588" cy="2600325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231"/>
    </mc:Choice>
    <mc:Fallback xmlns="">
      <p:transition spd="slow" advTm="46231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B Nazanin" pitchFamily="2" charset="-78"/>
              </a:rPr>
              <a:t>خصوصیات مواجهه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fa-IR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cs typeface="B Nazanin" pitchFamily="2" charset="-78"/>
              </a:rPr>
              <a:t>مسیر مواجهه</a:t>
            </a:r>
          </a:p>
          <a:p>
            <a:pPr lvl="1"/>
            <a:r>
              <a:rPr lang="fa-IR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cs typeface="B Nazanin" pitchFamily="2" charset="-78"/>
              </a:rPr>
              <a:t>خوراکی</a:t>
            </a:r>
          </a:p>
          <a:p>
            <a:pPr lvl="1"/>
            <a:r>
              <a:rPr lang="fa-IR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cs typeface="B Nazanin" pitchFamily="2" charset="-78"/>
              </a:rPr>
              <a:t>غیر خوراکی</a:t>
            </a:r>
          </a:p>
          <a:p>
            <a:pPr lvl="2"/>
            <a:r>
              <a:rPr lang="fa-IR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cs typeface="B Nazanin" pitchFamily="2" charset="-78"/>
              </a:rPr>
              <a:t>تزریقی</a:t>
            </a:r>
          </a:p>
          <a:p>
            <a:pPr lvl="2"/>
            <a:r>
              <a:rPr lang="fa-IR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cs typeface="B Nazanin" pitchFamily="2" charset="-78"/>
              </a:rPr>
              <a:t>استنشاقی</a:t>
            </a:r>
          </a:p>
          <a:p>
            <a:pPr lvl="2"/>
            <a:r>
              <a:rPr lang="fa-IR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cs typeface="B Nazanin" pitchFamily="2" charset="-78"/>
              </a:rPr>
              <a:t>پوستی</a:t>
            </a:r>
          </a:p>
          <a:p>
            <a:r>
              <a:rPr lang="fa-IR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cs typeface="B Nazanin" pitchFamily="2" charset="-78"/>
              </a:rPr>
              <a:t>مدت مواجهه </a:t>
            </a:r>
          </a:p>
          <a:p>
            <a:pPr lvl="1"/>
            <a:r>
              <a:rPr lang="fa-IR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cs typeface="B Nazanin" pitchFamily="2" charset="-78"/>
              </a:rPr>
              <a:t>حاد </a:t>
            </a:r>
          </a:p>
          <a:p>
            <a:pPr lvl="1"/>
            <a:r>
              <a:rPr lang="fa-IR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cs typeface="B Nazanin" pitchFamily="2" charset="-78"/>
              </a:rPr>
              <a:t>تحت حاد</a:t>
            </a:r>
          </a:p>
          <a:p>
            <a:pPr lvl="1"/>
            <a:r>
              <a:rPr lang="fa-IR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cs typeface="B Nazanin" pitchFamily="2" charset="-78"/>
              </a:rPr>
              <a:t>تحت مزمن</a:t>
            </a:r>
          </a:p>
          <a:p>
            <a:pPr lvl="1"/>
            <a:r>
              <a:rPr lang="fa-IR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cs typeface="B Nazanin" pitchFamily="2" charset="-78"/>
              </a:rPr>
              <a:t>مزمن</a:t>
            </a:r>
          </a:p>
          <a:p>
            <a:r>
              <a:rPr lang="fa-IR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cs typeface="B Nazanin" pitchFamily="2" charset="-78"/>
              </a:rPr>
              <a:t>فراوانی مواجهه</a:t>
            </a:r>
          </a:p>
          <a:p>
            <a:endParaRPr lang="fa-IR" dirty="0">
              <a:cs typeface="B Nazanin" pitchFamily="2" charset="-78"/>
            </a:endParaRPr>
          </a:p>
        </p:txBody>
      </p:sp>
      <p:pic>
        <p:nvPicPr>
          <p:cNvPr id="5" name="Picture 8" descr="drinking4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4221088"/>
            <a:ext cx="1812925" cy="1466850"/>
          </a:xfrm>
          <a:prstGeom prst="rect">
            <a:avLst/>
          </a:prstGeom>
          <a:noFill/>
        </p:spPr>
      </p:pic>
      <p:pic>
        <p:nvPicPr>
          <p:cNvPr id="6" name="Picture 4" descr="mosquit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83768" y="3429000"/>
            <a:ext cx="2413000" cy="1504950"/>
          </a:xfrm>
          <a:prstGeom prst="rect">
            <a:avLst/>
          </a:prstGeom>
          <a:noFill/>
        </p:spPr>
      </p:pic>
      <p:pic>
        <p:nvPicPr>
          <p:cNvPr id="7" name="Picture 9" descr="gear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23928" y="5085184"/>
            <a:ext cx="2566987" cy="1692275"/>
          </a:xfrm>
          <a:prstGeom prst="rect">
            <a:avLst/>
          </a:prstGeom>
          <a:noFill/>
        </p:spPr>
      </p:pic>
      <p:pic>
        <p:nvPicPr>
          <p:cNvPr id="2050" name="Picture 2" descr="C:\Users\Ebrahim\Downloads\smoking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7655" y="1257792"/>
            <a:ext cx="2950209" cy="1955184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357"/>
    </mc:Choice>
    <mc:Fallback xmlns="">
      <p:transition spd="slow" advTm="46357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>
                <a:cs typeface="B Nazanin" pitchFamily="2" charset="-78"/>
              </a:rPr>
              <a:t>شکل مزمن سمیت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cs typeface="B Nazanin" pitchFamily="2" charset="-78"/>
              </a:rPr>
              <a:t>Tolerance</a:t>
            </a:r>
            <a:r>
              <a:rPr lang="fa-IR" dirty="0">
                <a:cs typeface="B Nazanin" pitchFamily="2" charset="-78"/>
              </a:rPr>
              <a:t> </a:t>
            </a:r>
          </a:p>
          <a:p>
            <a:r>
              <a:rPr lang="fa-IR" dirty="0">
                <a:cs typeface="B Nazanin" pitchFamily="2" charset="-78"/>
              </a:rPr>
              <a:t>فاکتور مزمنیت</a:t>
            </a:r>
          </a:p>
          <a:p>
            <a:pPr lvl="1"/>
            <a:r>
              <a:rPr lang="en-US" dirty="0">
                <a:cs typeface="B Nazanin" pitchFamily="2" charset="-78"/>
              </a:rPr>
              <a:t>Chronicity factor=acute LD50/90days LD50</a:t>
            </a:r>
            <a:endParaRPr lang="fa-IR" dirty="0">
              <a:cs typeface="B Nazanin" pitchFamily="2" charset="-78"/>
            </a:endParaRPr>
          </a:p>
          <a:p>
            <a:pPr lvl="1"/>
            <a:endParaRPr lang="fa-IR" dirty="0">
              <a:cs typeface="B Nazanin" pitchFamily="2" charset="-78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1403648" y="3789040"/>
          <a:ext cx="6912768" cy="1472559"/>
        </p:xfrm>
        <a:graphic>
          <a:graphicData uri="http://schemas.openxmlformats.org/drawingml/2006/table">
            <a:tbl>
              <a:tblPr rtl="1" firstRow="1" bandRow="1">
                <a:tableStyleId>{17292A2E-F333-43FB-9621-5CBBE7FDCDCB}</a:tableStyleId>
              </a:tblPr>
              <a:tblGrid>
                <a:gridCol w="172819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2819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2819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2819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90853">
                <a:tc>
                  <a:txBody>
                    <a:bodyPr/>
                    <a:lstStyle/>
                    <a:p>
                      <a:pPr algn="ctr" rtl="1"/>
                      <a:r>
                        <a:rPr lang="fa-IR" dirty="0">
                          <a:cs typeface="B Nazanin" pitchFamily="2" charset="-78"/>
                        </a:rPr>
                        <a:t>فاکتور</a:t>
                      </a:r>
                      <a:r>
                        <a:rPr lang="fa-IR" baseline="0" dirty="0">
                          <a:cs typeface="B Nazanin" pitchFamily="2" charset="-78"/>
                        </a:rPr>
                        <a:t> مزمنیت</a:t>
                      </a:r>
                      <a:endParaRPr lang="fa-IR" dirty="0">
                        <a:cs typeface="B Nazanin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dirty="0">
                          <a:cs typeface="B Nazanin" pitchFamily="2" charset="-78"/>
                        </a:rPr>
                        <a:t>90-days</a:t>
                      </a:r>
                      <a:r>
                        <a:rPr lang="en-US" baseline="0" dirty="0">
                          <a:cs typeface="B Nazanin" pitchFamily="2" charset="-78"/>
                        </a:rPr>
                        <a:t> LD50</a:t>
                      </a:r>
                      <a:endParaRPr lang="fa-IR" dirty="0">
                        <a:cs typeface="B Nazanin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dirty="0">
                          <a:cs typeface="B Nazanin" pitchFamily="2" charset="-78"/>
                        </a:rPr>
                        <a:t>Acute LD50</a:t>
                      </a:r>
                      <a:endParaRPr lang="fa-IR" dirty="0">
                        <a:cs typeface="B Nazanin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dirty="0">
                          <a:cs typeface="B Nazanin" pitchFamily="2" charset="-78"/>
                        </a:rPr>
                        <a:t>ترکیب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0853">
                <a:tc>
                  <a:txBody>
                    <a:bodyPr/>
                    <a:lstStyle/>
                    <a:p>
                      <a:pPr algn="ctr" rtl="1"/>
                      <a:r>
                        <a:rPr lang="fa-IR" dirty="0">
                          <a:cs typeface="B Nazanin" pitchFamily="2" charset="-78"/>
                        </a:rPr>
                        <a:t>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dirty="0">
                          <a:cs typeface="B Nazanin" pitchFamily="2" charset="-78"/>
                        </a:rPr>
                        <a:t>0/077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dirty="0">
                          <a:cs typeface="B Nazanin" pitchFamily="2" charset="-78"/>
                        </a:rPr>
                        <a:t>1/6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dirty="0">
                          <a:cs typeface="B Nazanin" pitchFamily="2" charset="-78"/>
                        </a:rPr>
                        <a:t>وارفارین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90853">
                <a:tc>
                  <a:txBody>
                    <a:bodyPr/>
                    <a:lstStyle/>
                    <a:p>
                      <a:pPr algn="ctr" rtl="1"/>
                      <a:r>
                        <a:rPr lang="fa-IR" dirty="0">
                          <a:cs typeface="B Nazanin" pitchFamily="2" charset="-78"/>
                        </a:rPr>
                        <a:t>1/3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dirty="0">
                          <a:cs typeface="B Nazanin" pitchFamily="2" charset="-78"/>
                        </a:rPr>
                        <a:t>150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dirty="0">
                          <a:cs typeface="B Nazanin" pitchFamily="2" charset="-78"/>
                        </a:rPr>
                        <a:t>192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dirty="0">
                          <a:cs typeface="B Nazanin" pitchFamily="2" charset="-78"/>
                        </a:rPr>
                        <a:t>کافئین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9003"/>
    </mc:Choice>
    <mc:Fallback xmlns="">
      <p:transition spd="slow" advTm="189003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cs typeface="B Nazanin" pitchFamily="2" charset="-78"/>
              </a:rPr>
              <a:t>دامنه اثرات نامطلوب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19872" y="1556792"/>
            <a:ext cx="5266928" cy="4569371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r>
              <a:rPr lang="fa-IR" dirty="0">
                <a:cs typeface="B Nazanin" pitchFamily="2" charset="-78"/>
              </a:rPr>
              <a:t>واکنش های آلرژیک</a:t>
            </a:r>
          </a:p>
          <a:p>
            <a:r>
              <a:rPr lang="fa-IR" dirty="0">
                <a:cs typeface="B Nazanin" pitchFamily="2" charset="-78"/>
              </a:rPr>
              <a:t>واکنش های ایدیوسینکراتیک</a:t>
            </a:r>
          </a:p>
          <a:p>
            <a:r>
              <a:rPr lang="fa-IR" dirty="0">
                <a:cs typeface="B Nazanin" pitchFamily="2" charset="-78"/>
              </a:rPr>
              <a:t>سمیت فوری و تاخیری</a:t>
            </a:r>
          </a:p>
          <a:p>
            <a:r>
              <a:rPr lang="fa-IR" dirty="0">
                <a:cs typeface="B Nazanin" pitchFamily="2" charset="-78"/>
              </a:rPr>
              <a:t>سمیت برگشت پذیر و برگشت ناپذیر</a:t>
            </a:r>
          </a:p>
          <a:p>
            <a:r>
              <a:rPr lang="fa-IR" dirty="0">
                <a:cs typeface="B Nazanin" pitchFamily="2" charset="-78"/>
              </a:rPr>
              <a:t>سمیت موصعی و عمومی</a:t>
            </a:r>
          </a:p>
        </p:txBody>
      </p:sp>
      <p:pic>
        <p:nvPicPr>
          <p:cNvPr id="4099" name="Picture 3" descr="C:\Users\Ebrahim\Downloads\hack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916832"/>
            <a:ext cx="2860460" cy="3672408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8395"/>
    </mc:Choice>
    <mc:Fallback xmlns="">
      <p:transition spd="slow" advTm="228395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rtl="0"/>
            <a:r>
              <a:rPr lang="fa-IR" dirty="0">
                <a:cs typeface="B Nazanin" pitchFamily="2" charset="-78"/>
              </a:rPr>
              <a:t>برهمکنش مواد شیمیایی</a:t>
            </a:r>
            <a:endParaRPr lang="en-US" dirty="0">
              <a:cs typeface="B Nazanin" pitchFamily="2" charset="-78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fa-IR" dirty="0">
                <a:cs typeface="B Nazanin" pitchFamily="2" charset="-78"/>
              </a:rPr>
              <a:t>مواجهه با تعداد زیادی مواد شیمیایی مختلف در یک زمان در یک فرد یا یک ارگانیسم اتفاق می افتد.</a:t>
            </a:r>
          </a:p>
          <a:p>
            <a:r>
              <a:rPr lang="fa-IR" dirty="0">
                <a:cs typeface="B Nazanin" pitchFamily="2" charset="-78"/>
              </a:rPr>
              <a:t>تغییر در روش عمل</a:t>
            </a:r>
          </a:p>
          <a:p>
            <a:pPr lvl="1"/>
            <a:r>
              <a:rPr lang="fa-IR" dirty="0">
                <a:cs typeface="B Nazanin" pitchFamily="2" charset="-78"/>
              </a:rPr>
              <a:t> جذب، اتصال پروتئین، بیوترانسفورماسیون و دفع</a:t>
            </a:r>
          </a:p>
          <a:p>
            <a:r>
              <a:rPr lang="fa-IR" dirty="0">
                <a:cs typeface="B Nazanin" pitchFamily="2" charset="-78"/>
              </a:rPr>
              <a:t>تغییر در پاسخ ارگانیسم به ترکیب ماده شیمیایی</a:t>
            </a:r>
          </a:p>
          <a:p>
            <a:pPr lvl="1"/>
            <a:r>
              <a:rPr lang="fa-IR" dirty="0">
                <a:cs typeface="B Nazanin" pitchFamily="2" charset="-78"/>
              </a:rPr>
              <a:t>افزایش</a:t>
            </a:r>
          </a:p>
          <a:p>
            <a:pPr lvl="1"/>
            <a:r>
              <a:rPr lang="fa-IR" dirty="0">
                <a:cs typeface="B Nazanin" pitchFamily="2" charset="-78"/>
              </a:rPr>
              <a:t>کاهش</a:t>
            </a:r>
          </a:p>
          <a:p>
            <a:endParaRPr lang="fa-IR" dirty="0">
              <a:cs typeface="B Nazanin" pitchFamily="2" charset="-78"/>
            </a:endParaRPr>
          </a:p>
        </p:txBody>
      </p:sp>
      <p:pic>
        <p:nvPicPr>
          <p:cNvPr id="6" name="Content Placeholder 5" descr="poisons_toxicologist (1).gif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1772915"/>
            <a:ext cx="4038600" cy="4180532"/>
          </a:xfr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3565"/>
    </mc:Choice>
    <mc:Fallback xmlns="">
      <p:transition spd="slow" advTm="93565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lvl="1" algn="l" rtl="0"/>
            <a:r>
              <a:rPr lang="en-US" dirty="0"/>
              <a:t>Additive action</a:t>
            </a:r>
          </a:p>
          <a:p>
            <a:pPr lvl="2" algn="l" rtl="0"/>
            <a:r>
              <a:rPr lang="en-US" dirty="0"/>
              <a:t>2 + 3 = 5</a:t>
            </a:r>
          </a:p>
          <a:p>
            <a:pPr lvl="1" algn="l" rtl="0"/>
            <a:r>
              <a:rPr lang="en-US" dirty="0"/>
              <a:t>Synergistic</a:t>
            </a:r>
          </a:p>
          <a:p>
            <a:pPr lvl="2" algn="l" rtl="0"/>
            <a:r>
              <a:rPr lang="en-US" dirty="0"/>
              <a:t>2 + 2 = 20</a:t>
            </a:r>
          </a:p>
          <a:p>
            <a:pPr lvl="1" algn="l" rtl="0"/>
            <a:r>
              <a:rPr lang="en-US" dirty="0" err="1"/>
              <a:t>Potentiation</a:t>
            </a:r>
            <a:endParaRPr lang="en-US" dirty="0"/>
          </a:p>
          <a:p>
            <a:pPr lvl="2" algn="l" rtl="0"/>
            <a:r>
              <a:rPr lang="en-US" dirty="0"/>
              <a:t>0 + 2 = 10</a:t>
            </a:r>
          </a:p>
          <a:p>
            <a:pPr lvl="1" algn="l" rtl="0"/>
            <a:r>
              <a:rPr lang="en-US" dirty="0"/>
              <a:t>Antagonism</a:t>
            </a:r>
          </a:p>
          <a:p>
            <a:pPr lvl="2" algn="l" rtl="0"/>
            <a:r>
              <a:rPr lang="en-US" dirty="0"/>
              <a:t>4 + 6 = 8</a:t>
            </a:r>
          </a:p>
          <a:p>
            <a:pPr lvl="2" algn="l" rtl="0"/>
            <a:r>
              <a:rPr lang="en-US" dirty="0"/>
              <a:t>4 + (-4) = 0</a:t>
            </a:r>
          </a:p>
          <a:p>
            <a:pPr lvl="2" algn="l" rtl="0"/>
            <a:r>
              <a:rPr lang="en-US" dirty="0"/>
              <a:t>4 + 0 = 1</a:t>
            </a:r>
          </a:p>
          <a:p>
            <a:pPr algn="l" rtl="0"/>
            <a:endParaRPr lang="fa-IR" dirty="0"/>
          </a:p>
        </p:txBody>
      </p:sp>
      <p:pic>
        <p:nvPicPr>
          <p:cNvPr id="1027" name="Picture 3" descr="C:\Users\Ebrahim\Downloads\toxicology picture\url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35896" y="2708920"/>
            <a:ext cx="1145704" cy="1145704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4788024" y="2996952"/>
            <a:ext cx="576064" cy="3600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</a:rPr>
              <a:t>+</a:t>
            </a:r>
            <a:endParaRPr lang="fa-IR" sz="4000" b="1" dirty="0">
              <a:solidFill>
                <a:schemeClr val="tx1"/>
              </a:solidFill>
            </a:endParaRPr>
          </a:p>
        </p:txBody>
      </p:sp>
      <p:pic>
        <p:nvPicPr>
          <p:cNvPr id="1028" name="Picture 4" descr="C:\Users\Ebrahim\Downloads\toxicology picture\ethano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36096" y="2564904"/>
            <a:ext cx="936104" cy="1353250"/>
          </a:xfrm>
          <a:prstGeom prst="rect">
            <a:avLst/>
          </a:prstGeom>
          <a:noFill/>
        </p:spPr>
      </p:pic>
      <p:sp>
        <p:nvSpPr>
          <p:cNvPr id="11" name="Right Arrow 10"/>
          <p:cNvSpPr/>
          <p:nvPr/>
        </p:nvSpPr>
        <p:spPr>
          <a:xfrm>
            <a:off x="6516216" y="3140968"/>
            <a:ext cx="720080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pic>
        <p:nvPicPr>
          <p:cNvPr id="12" name="Picture 2" descr="C:\Users\Ebrahim\Downloads\816_liver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15808" y="2780928"/>
            <a:ext cx="1728192" cy="1137726"/>
          </a:xfrm>
          <a:prstGeom prst="rect">
            <a:avLst/>
          </a:prstGeom>
          <a:noFill/>
        </p:spPr>
      </p:pic>
      <p:pic>
        <p:nvPicPr>
          <p:cNvPr id="14" name="Picture 3" descr="C:\Users\Ebrahim\Downloads\toxicology picture\url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63888" y="3861048"/>
            <a:ext cx="1145704" cy="1145704"/>
          </a:xfrm>
          <a:prstGeom prst="rect">
            <a:avLst/>
          </a:prstGeom>
          <a:noFill/>
        </p:spPr>
      </p:pic>
      <p:sp>
        <p:nvSpPr>
          <p:cNvPr id="15" name="Rectangle 14"/>
          <p:cNvSpPr/>
          <p:nvPr/>
        </p:nvSpPr>
        <p:spPr>
          <a:xfrm>
            <a:off x="4644008" y="4221088"/>
            <a:ext cx="576064" cy="3600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</a:rPr>
              <a:t>+</a:t>
            </a:r>
            <a:endParaRPr lang="fa-IR" sz="4000" b="1" dirty="0">
              <a:solidFill>
                <a:schemeClr val="tx1"/>
              </a:solidFill>
            </a:endParaRPr>
          </a:p>
        </p:txBody>
      </p:sp>
      <p:pic>
        <p:nvPicPr>
          <p:cNvPr id="1029" name="Picture 5" descr="C:\Users\Ebrahim\Downloads\toxicology picture\url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48064" y="3933056"/>
            <a:ext cx="1445006" cy="1182065"/>
          </a:xfrm>
          <a:prstGeom prst="rect">
            <a:avLst/>
          </a:prstGeom>
          <a:noFill/>
        </p:spPr>
      </p:pic>
      <p:sp>
        <p:nvSpPr>
          <p:cNvPr id="17" name="Right Arrow 16"/>
          <p:cNvSpPr/>
          <p:nvPr/>
        </p:nvSpPr>
        <p:spPr>
          <a:xfrm>
            <a:off x="6588224" y="4293096"/>
            <a:ext cx="720080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pic>
        <p:nvPicPr>
          <p:cNvPr id="18" name="Picture 2" descr="C:\Users\Ebrahim\Downloads\816_liver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80312" y="3947458"/>
            <a:ext cx="1728192" cy="1137726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3425"/>
    </mc:Choice>
    <mc:Fallback xmlns="">
      <p:transition spd="slow" advTm="143425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528" y="260648"/>
            <a:ext cx="8363272" cy="6120680"/>
          </a:xfrm>
        </p:spPr>
        <p:txBody>
          <a:bodyPr>
            <a:normAutofit/>
          </a:bodyPr>
          <a:lstStyle/>
          <a:p>
            <a:pPr algn="l" rtl="0"/>
            <a:r>
              <a:rPr lang="en-US" dirty="0"/>
              <a:t>Types of antagonism</a:t>
            </a:r>
          </a:p>
          <a:p>
            <a:pPr lvl="1" algn="l" rtl="0"/>
            <a:r>
              <a:rPr lang="en-US" sz="2000" dirty="0"/>
              <a:t>Functional</a:t>
            </a:r>
          </a:p>
          <a:p>
            <a:pPr lvl="2" algn="l" rtl="0"/>
            <a:r>
              <a:rPr lang="en-US" sz="2000" dirty="0"/>
              <a:t>Opposite effects on the same physiologic function</a:t>
            </a:r>
          </a:p>
          <a:p>
            <a:pPr lvl="2" algn="l" rtl="0"/>
            <a:endParaRPr lang="en-US" sz="2000" dirty="0"/>
          </a:p>
          <a:p>
            <a:pPr lvl="2" algn="l" rtl="0"/>
            <a:endParaRPr lang="en-US" sz="2000" dirty="0"/>
          </a:p>
          <a:p>
            <a:pPr lvl="1" algn="l" rtl="0"/>
            <a:r>
              <a:rPr lang="en-US" sz="2000" dirty="0"/>
              <a:t>Chemical</a:t>
            </a:r>
          </a:p>
          <a:p>
            <a:pPr lvl="2" algn="l" rtl="0"/>
            <a:r>
              <a:rPr lang="en-US" sz="2000" dirty="0" err="1"/>
              <a:t>Chelators</a:t>
            </a:r>
            <a:r>
              <a:rPr lang="en-US" sz="2000" dirty="0"/>
              <a:t> of metals ions</a:t>
            </a:r>
          </a:p>
          <a:p>
            <a:pPr lvl="2" algn="l" rtl="0"/>
            <a:r>
              <a:rPr lang="en-US" sz="2000" dirty="0"/>
              <a:t>Antitoxins vs. animal toxins</a:t>
            </a:r>
          </a:p>
          <a:p>
            <a:pPr lvl="2" algn="l" rtl="0"/>
            <a:endParaRPr lang="en-US" sz="2000" dirty="0"/>
          </a:p>
          <a:p>
            <a:pPr lvl="2" algn="l" rtl="0"/>
            <a:endParaRPr lang="en-US" sz="2000" dirty="0"/>
          </a:p>
          <a:p>
            <a:pPr lvl="1" algn="l" rtl="0"/>
            <a:r>
              <a:rPr lang="en-US" sz="2000" dirty="0"/>
              <a:t>Dispositional</a:t>
            </a:r>
          </a:p>
          <a:p>
            <a:pPr lvl="2" algn="l" rtl="0"/>
            <a:r>
              <a:rPr lang="en-US" sz="2000" dirty="0"/>
              <a:t>Changes in uptake, distribution or excretion</a:t>
            </a:r>
          </a:p>
          <a:p>
            <a:pPr lvl="2" algn="l" rtl="0"/>
            <a:endParaRPr lang="en-US" sz="2000" dirty="0"/>
          </a:p>
          <a:p>
            <a:pPr lvl="2" algn="l" rtl="0"/>
            <a:endParaRPr lang="en-US" sz="2000" dirty="0"/>
          </a:p>
          <a:p>
            <a:pPr lvl="1" algn="l" rtl="0"/>
            <a:r>
              <a:rPr lang="en-US" sz="2000" dirty="0"/>
              <a:t>Receptor</a:t>
            </a:r>
          </a:p>
          <a:p>
            <a:pPr lvl="2" algn="l" rtl="0"/>
            <a:r>
              <a:rPr lang="en-US" sz="2000" dirty="0"/>
              <a:t>blockers</a:t>
            </a:r>
          </a:p>
          <a:p>
            <a:pPr lvl="1" algn="l" rtl="0"/>
            <a:endParaRPr lang="en-US" dirty="0"/>
          </a:p>
        </p:txBody>
      </p:sp>
      <p:pic>
        <p:nvPicPr>
          <p:cNvPr id="11266" name="Picture 2" descr="http://www.win-health.com/sites/default/files/wpro_shared/images/Cartoons/Cartoons%20for%20website/blood_pressure_heart_md_clr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68344" y="980728"/>
            <a:ext cx="952500" cy="1143001"/>
          </a:xfrm>
          <a:prstGeom prst="rect">
            <a:avLst/>
          </a:prstGeom>
          <a:noFill/>
        </p:spPr>
      </p:pic>
      <p:pic>
        <p:nvPicPr>
          <p:cNvPr id="11268" name="Picture 4" descr="http://upload.wikimedia.org/wikipedia/commons/thumb/d/dd/Kwas_barbiturowy.svg/220px-Kwas_barbiturowy.svg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20917" y="332656"/>
            <a:ext cx="871363" cy="859480"/>
          </a:xfrm>
          <a:prstGeom prst="rect">
            <a:avLst/>
          </a:prstGeom>
          <a:noFill/>
        </p:spPr>
      </p:pic>
      <p:sp>
        <p:nvSpPr>
          <p:cNvPr id="11270" name="AutoShape 6" descr="http://www.hospira.com/Images/NOREPINEPHRINE_BITARTRATE_32-73353_1.jpg"/>
          <p:cNvSpPr>
            <a:spLocks noChangeAspect="1" noChangeArrowheads="1"/>
          </p:cNvSpPr>
          <p:nvPr/>
        </p:nvSpPr>
        <p:spPr bwMode="auto">
          <a:xfrm>
            <a:off x="8923338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a-IR"/>
          </a:p>
        </p:txBody>
      </p:sp>
      <p:pic>
        <p:nvPicPr>
          <p:cNvPr id="11272" name="Picture 8" descr="http://www.hospira.com/Images/NOREPINEPHRINE_BITARTRATE_32-73353_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56176" y="1628800"/>
            <a:ext cx="1317526" cy="1317526"/>
          </a:xfrm>
          <a:prstGeom prst="rect">
            <a:avLst/>
          </a:prstGeom>
          <a:noFill/>
        </p:spPr>
      </p:pic>
      <p:sp>
        <p:nvSpPr>
          <p:cNvPr id="9" name="Curved Down Arrow 8"/>
          <p:cNvSpPr/>
          <p:nvPr/>
        </p:nvSpPr>
        <p:spPr>
          <a:xfrm>
            <a:off x="7236296" y="548680"/>
            <a:ext cx="1008112" cy="432048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>
              <a:solidFill>
                <a:schemeClr val="tx1"/>
              </a:solidFill>
            </a:endParaRPr>
          </a:p>
        </p:txBody>
      </p:sp>
      <p:sp>
        <p:nvSpPr>
          <p:cNvPr id="10" name="Curved Up Arrow 9"/>
          <p:cNvSpPr/>
          <p:nvPr/>
        </p:nvSpPr>
        <p:spPr>
          <a:xfrm>
            <a:off x="7308304" y="2060848"/>
            <a:ext cx="792088" cy="432048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>
              <a:solidFill>
                <a:schemeClr val="tx1"/>
              </a:solidFill>
            </a:endParaRPr>
          </a:p>
        </p:txBody>
      </p:sp>
      <p:sp>
        <p:nvSpPr>
          <p:cNvPr id="11" name="Down Arrow 10"/>
          <p:cNvSpPr/>
          <p:nvPr/>
        </p:nvSpPr>
        <p:spPr>
          <a:xfrm>
            <a:off x="8532440" y="476672"/>
            <a:ext cx="216024" cy="792088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2" name="Up Arrow 11"/>
          <p:cNvSpPr/>
          <p:nvPr/>
        </p:nvSpPr>
        <p:spPr>
          <a:xfrm>
            <a:off x="8532440" y="1772816"/>
            <a:ext cx="216024" cy="720080"/>
          </a:xfrm>
          <a:prstGeom prst="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pic>
        <p:nvPicPr>
          <p:cNvPr id="11274" name="Picture 10" descr="http://images.iherb.com/l/NFS-02515-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11960" y="1628800"/>
            <a:ext cx="960107" cy="1440160"/>
          </a:xfrm>
          <a:prstGeom prst="rect">
            <a:avLst/>
          </a:prstGeom>
          <a:noFill/>
        </p:spPr>
      </p:pic>
      <p:pic>
        <p:nvPicPr>
          <p:cNvPr id="11276" name="Picture 12" descr="http://cdn.asriran.com/files/fa/news/1389/3/29/139735_66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60032" y="2996952"/>
            <a:ext cx="1872208" cy="1248139"/>
          </a:xfrm>
          <a:prstGeom prst="rect">
            <a:avLst/>
          </a:prstGeom>
          <a:noFill/>
        </p:spPr>
      </p:pic>
      <p:pic>
        <p:nvPicPr>
          <p:cNvPr id="11278" name="Picture 14" descr="http://blog.listentoyourgut.com/wp-content/uploads/2010/03/Activated_Charcoal_Tablets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732240" y="4077072"/>
            <a:ext cx="1512168" cy="1246292"/>
          </a:xfrm>
          <a:prstGeom prst="rect">
            <a:avLst/>
          </a:prstGeom>
          <a:noFill/>
        </p:spPr>
      </p:pic>
      <p:pic>
        <p:nvPicPr>
          <p:cNvPr id="11280" name="Picture 16" descr="http://www.wholesale-first-aid.com/images/G821-CS-060704-t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240088" y="3429001"/>
            <a:ext cx="1187896" cy="1080120"/>
          </a:xfrm>
          <a:prstGeom prst="rect">
            <a:avLst/>
          </a:prstGeom>
          <a:noFill/>
        </p:spPr>
      </p:pic>
      <p:pic>
        <p:nvPicPr>
          <p:cNvPr id="11282" name="Picture 18" descr="http://membranereceptors.com/Test2/wp-content/uploads/2013/07/Agonists_Antagonists2.gif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699792" y="4869160"/>
            <a:ext cx="3960440" cy="1916832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193"/>
    </mc:Choice>
    <mc:Fallback xmlns="">
      <p:transition spd="slow" advTm="17193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>
                <a:cs typeface="B Nazanin" pitchFamily="2" charset="-78"/>
              </a:rPr>
              <a:t>دوز - پاسخ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a-IR" dirty="0">
                <a:cs typeface="B Nazanin" pitchFamily="2" charset="-78"/>
              </a:rPr>
              <a:t>طیف اثر و ویژگیهای مواجهه رابطه دوز پاسخ را ایجاد می کنند.</a:t>
            </a:r>
          </a:p>
          <a:p>
            <a:r>
              <a:rPr lang="fa-IR" dirty="0">
                <a:cs typeface="B Nazanin" pitchFamily="2" charset="-78"/>
              </a:rPr>
              <a:t>دو نوع وجود دارد</a:t>
            </a:r>
          </a:p>
          <a:p>
            <a:pPr lvl="1"/>
            <a:r>
              <a:rPr lang="fa-IR" dirty="0">
                <a:cs typeface="B Nazanin" pitchFamily="2" charset="-78"/>
              </a:rPr>
              <a:t>منحنی دوز پاسخ فردی (تدریجی (</a:t>
            </a:r>
            <a:r>
              <a:rPr lang="en-US" dirty="0">
                <a:cs typeface="B Nazanin" pitchFamily="2" charset="-78"/>
              </a:rPr>
              <a:t>graded</a:t>
            </a:r>
            <a:r>
              <a:rPr lang="fa-IR" dirty="0">
                <a:cs typeface="B Nazanin" pitchFamily="2" charset="-78"/>
              </a:rPr>
              <a:t>))</a:t>
            </a:r>
          </a:p>
          <a:p>
            <a:pPr lvl="1"/>
            <a:r>
              <a:rPr lang="fa-IR" dirty="0">
                <a:cs typeface="B Nazanin" pitchFamily="2" charset="-78"/>
              </a:rPr>
              <a:t>منحنی دوز پاسخ کوانتال (جمعیتی)</a:t>
            </a:r>
          </a:p>
          <a:p>
            <a:endParaRPr lang="fa-IR" dirty="0">
              <a:cs typeface="B Nazanin" pitchFamily="2" charset="-78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628"/>
    </mc:Choice>
    <mc:Fallback xmlns="">
      <p:transition spd="slow" advTm="72628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a-IR" dirty="0">
                <a:cs typeface="B Nazanin" pitchFamily="2" charset="-78"/>
              </a:rPr>
              <a:t>سم شناسی: مطالعه اثرات جانبی مواد شیمیایی روی ارگانیسم های زنده</a:t>
            </a:r>
          </a:p>
          <a:p>
            <a:r>
              <a:rPr lang="fa-IR" dirty="0">
                <a:cs typeface="B Nazanin" pitchFamily="2" charset="-78"/>
              </a:rPr>
              <a:t>سم شناس: بررسی طبیعت اثرات( مکانیسم های عمل سلولی، بیوشیمیایی و مولکولی) و ارزیابی احتمال رخدادشان</a:t>
            </a:r>
          </a:p>
          <a:p>
            <a:r>
              <a:rPr lang="fa-IR" dirty="0">
                <a:cs typeface="B Nazanin" pitchFamily="2" charset="-78"/>
              </a:rPr>
              <a:t>محدوده سم شناسی</a:t>
            </a:r>
          </a:p>
          <a:p>
            <a:pPr>
              <a:buNone/>
            </a:pPr>
            <a:endParaRPr lang="fa-IR" dirty="0">
              <a:cs typeface="B Nazanin" pitchFamily="2" charset="-78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0102"/>
    </mc:Choice>
    <mc:Fallback xmlns="">
      <p:transition spd="slow" advTm="260102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576064"/>
          </a:xfrm>
        </p:spPr>
        <p:txBody>
          <a:bodyPr>
            <a:normAutofit fontScale="90000"/>
          </a:bodyPr>
          <a:lstStyle/>
          <a:p>
            <a:r>
              <a:rPr lang="fa-IR" dirty="0">
                <a:cs typeface="B Nazanin" pitchFamily="2" charset="-78"/>
              </a:rPr>
              <a:t>رابطه دوزپاسخ فردی</a:t>
            </a:r>
          </a:p>
        </p:txBody>
      </p:sp>
      <p:pic>
        <p:nvPicPr>
          <p:cNvPr id="4" name="Picture 4" descr="figure2-3 p18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39752" y="692696"/>
            <a:ext cx="4536504" cy="6093296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5837"/>
    </mc:Choice>
    <mc:Fallback xmlns="">
      <p:transition spd="slow" advTm="95837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648072"/>
          </a:xfrm>
        </p:spPr>
        <p:txBody>
          <a:bodyPr>
            <a:normAutofit fontScale="90000"/>
          </a:bodyPr>
          <a:lstStyle/>
          <a:p>
            <a:r>
              <a:rPr lang="fa-IR" dirty="0">
                <a:cs typeface="B Nazanin" pitchFamily="2" charset="-78"/>
              </a:rPr>
              <a:t>رابطه دوز پاسخ کوانتال</a:t>
            </a:r>
          </a:p>
        </p:txBody>
      </p:sp>
      <p:pic>
        <p:nvPicPr>
          <p:cNvPr id="5" name="Content Placeholder 4" descr="figure2-4p19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83768" y="692696"/>
            <a:ext cx="3620924" cy="6090234"/>
          </a:xfrm>
          <a:prstGeom prst="rect">
            <a:avLst/>
          </a:prstGeom>
          <a:noFill/>
        </p:spPr>
      </p:pic>
      <p:sp>
        <p:nvSpPr>
          <p:cNvPr id="6" name="Rounded Rectangle 5"/>
          <p:cNvSpPr/>
          <p:nvPr/>
        </p:nvSpPr>
        <p:spPr>
          <a:xfrm>
            <a:off x="35496" y="2060848"/>
            <a:ext cx="2520280" cy="1656184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b="1" dirty="0">
                <a:cs typeface="B Nazanin" pitchFamily="2" charset="-78"/>
              </a:rPr>
              <a:t>پاسخ همه یا هیچ:</a:t>
            </a:r>
          </a:p>
          <a:p>
            <a:pPr algn="ctr"/>
            <a:r>
              <a:rPr lang="fa-IR" dirty="0">
                <a:cs typeface="B Nazanin" pitchFamily="2" charset="-78"/>
              </a:rPr>
              <a:t>بعضی افراد یا ارگانیسم ها به دوز ماده شیمایی یا دارو پاسخ می دهند و بعضی نمی دهند</a:t>
            </a:r>
          </a:p>
        </p:txBody>
      </p:sp>
      <p:sp>
        <p:nvSpPr>
          <p:cNvPr id="7" name="Cloud Callout 6"/>
          <p:cNvSpPr/>
          <p:nvPr/>
        </p:nvSpPr>
        <p:spPr>
          <a:xfrm>
            <a:off x="5364088" y="2708920"/>
            <a:ext cx="1872208" cy="1440160"/>
          </a:xfrm>
          <a:prstGeom prst="cloudCallout">
            <a:avLst>
              <a:gd name="adj1" fmla="val -105445"/>
              <a:gd name="adj2" fmla="val 103638"/>
            </a:avLst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600" b="1" dirty="0"/>
              <a:t>LD50</a:t>
            </a:r>
            <a:endParaRPr lang="fa-IR" sz="3600" b="1" dirty="0"/>
          </a:p>
        </p:txBody>
      </p:sp>
      <p:sp>
        <p:nvSpPr>
          <p:cNvPr id="8" name="Line Callout 2 7"/>
          <p:cNvSpPr/>
          <p:nvPr/>
        </p:nvSpPr>
        <p:spPr>
          <a:xfrm>
            <a:off x="5652120" y="1700808"/>
            <a:ext cx="1224136" cy="432048"/>
          </a:xfrm>
          <a:prstGeom prst="borderCallout2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fa-IR" b="1" dirty="0">
                <a:cs typeface="B Nazanin" pitchFamily="2" charset="-78"/>
              </a:rPr>
              <a:t>مقاوم</a:t>
            </a:r>
          </a:p>
        </p:txBody>
      </p:sp>
      <p:sp>
        <p:nvSpPr>
          <p:cNvPr id="9" name="Line Callout 2 8"/>
          <p:cNvSpPr/>
          <p:nvPr/>
        </p:nvSpPr>
        <p:spPr>
          <a:xfrm>
            <a:off x="827584" y="1268760"/>
            <a:ext cx="1512168" cy="504056"/>
          </a:xfrm>
          <a:prstGeom prst="borderCallout2">
            <a:avLst>
              <a:gd name="adj1" fmla="val 164388"/>
              <a:gd name="adj2" fmla="val 179888"/>
              <a:gd name="adj3" fmla="val 18750"/>
              <a:gd name="adj4" fmla="val 121307"/>
              <a:gd name="adj5" fmla="val 20518"/>
              <a:gd name="adj6" fmla="val 102377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fa-IR" b="1" dirty="0">
                <a:cs typeface="B Nazanin" pitchFamily="2" charset="-78"/>
              </a:rPr>
              <a:t>حساس</a:t>
            </a:r>
          </a:p>
        </p:txBody>
      </p:sp>
      <p:sp>
        <p:nvSpPr>
          <p:cNvPr id="10" name="Line Callout 1 (Border and Accent Bar) 9"/>
          <p:cNvSpPr/>
          <p:nvPr/>
        </p:nvSpPr>
        <p:spPr>
          <a:xfrm>
            <a:off x="35496" y="4077072"/>
            <a:ext cx="2232248" cy="1728192"/>
          </a:xfrm>
          <a:prstGeom prst="accentBorderCallout1">
            <a:avLst>
              <a:gd name="adj1" fmla="val 28289"/>
              <a:gd name="adj2" fmla="val 112826"/>
              <a:gd name="adj3" fmla="val -178"/>
              <a:gd name="adj4" fmla="val 152060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b="1" dirty="0">
                <a:cs typeface="B Nazanin" pitchFamily="2" charset="-78"/>
              </a:rPr>
              <a:t>دوز آستانه </a:t>
            </a:r>
            <a:r>
              <a:rPr lang="en-US" b="1" dirty="0">
                <a:cs typeface="B Nazanin" pitchFamily="2" charset="-78"/>
              </a:rPr>
              <a:t>(threshold dose)</a:t>
            </a:r>
            <a:endParaRPr lang="fa-IR" b="1" dirty="0">
              <a:cs typeface="B Nazanin" pitchFamily="2" charset="-78"/>
            </a:endParaRPr>
          </a:p>
          <a:p>
            <a:pPr algn="ctr"/>
            <a:r>
              <a:rPr lang="fa-IR" b="1" dirty="0">
                <a:cs typeface="B Nazanin" pitchFamily="2" charset="-78"/>
              </a:rPr>
              <a:t>حداقل دوزموثری از ماده شیمیایی که سبب پاسخ در شرایط همه یا هیچ می شود گویند</a:t>
            </a:r>
          </a:p>
        </p:txBody>
      </p:sp>
      <p:sp>
        <p:nvSpPr>
          <p:cNvPr id="11" name="Left Arrow Callout 10"/>
          <p:cNvSpPr/>
          <p:nvPr/>
        </p:nvSpPr>
        <p:spPr>
          <a:xfrm>
            <a:off x="5436096" y="476672"/>
            <a:ext cx="3707904" cy="1152128"/>
          </a:xfrm>
          <a:prstGeom prst="leftArrowCallout">
            <a:avLst>
              <a:gd name="adj1" fmla="val 23624"/>
              <a:gd name="adj2" fmla="val 25000"/>
              <a:gd name="adj3" fmla="val 25688"/>
              <a:gd name="adj4" fmla="val 64977"/>
            </a:avLst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/>
              <a:t>Mean±1SD=%68</a:t>
            </a:r>
          </a:p>
          <a:p>
            <a:pPr algn="ctr"/>
            <a:r>
              <a:rPr lang="en-US" dirty="0"/>
              <a:t>Mean±2SD=%95.5</a:t>
            </a:r>
          </a:p>
          <a:p>
            <a:pPr algn="ctr"/>
            <a:r>
              <a:rPr lang="en-US" dirty="0"/>
              <a:t>Mean±3SD=%99.7</a:t>
            </a:r>
            <a:endParaRPr lang="fa-IR" dirty="0"/>
          </a:p>
        </p:txBody>
      </p:sp>
      <p:sp>
        <p:nvSpPr>
          <p:cNvPr id="12" name="Round Diagonal Corner Rectangle 11"/>
          <p:cNvSpPr/>
          <p:nvPr/>
        </p:nvSpPr>
        <p:spPr>
          <a:xfrm>
            <a:off x="5940152" y="4509120"/>
            <a:ext cx="3059832" cy="1800200"/>
          </a:xfrm>
          <a:prstGeom prst="round2Diag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dirty="0">
                <a:cs typeface="B Nazanin" pitchFamily="2" charset="-78"/>
              </a:rPr>
              <a:t>درصد پاسخ می تواند به واحد انحراف از میانگین یا انحراف معادل نرمال </a:t>
            </a:r>
            <a:r>
              <a:rPr lang="en-US" dirty="0">
                <a:cs typeface="B Nazanin" pitchFamily="2" charset="-78"/>
              </a:rPr>
              <a:t>(NED)</a:t>
            </a:r>
            <a:r>
              <a:rPr lang="fa-IR" dirty="0">
                <a:cs typeface="B Nazanin" pitchFamily="2" charset="-78"/>
              </a:rPr>
              <a:t> تبدیل شود.</a:t>
            </a:r>
          </a:p>
          <a:p>
            <a:pPr algn="ctr"/>
            <a:r>
              <a:rPr lang="fa-IR" dirty="0">
                <a:cs typeface="B Nazanin" pitchFamily="2" charset="-78"/>
              </a:rPr>
              <a:t>50%=0</a:t>
            </a:r>
          </a:p>
          <a:p>
            <a:pPr algn="ctr"/>
            <a:r>
              <a:rPr lang="fa-IR" dirty="0">
                <a:cs typeface="B Nazanin" pitchFamily="2" charset="-78"/>
              </a:rPr>
              <a:t>68%=1</a:t>
            </a:r>
          </a:p>
          <a:p>
            <a:pPr algn="ctr"/>
            <a:r>
              <a:rPr lang="en-US" dirty="0">
                <a:cs typeface="B Nazanin" pitchFamily="2" charset="-78"/>
              </a:rPr>
              <a:t>NED+ 5 = </a:t>
            </a:r>
            <a:r>
              <a:rPr lang="en-US" dirty="0" err="1">
                <a:cs typeface="B Nazanin" pitchFamily="2" charset="-78"/>
              </a:rPr>
              <a:t>probit</a:t>
            </a:r>
            <a:r>
              <a:rPr lang="en-US" dirty="0">
                <a:cs typeface="B Nazanin" pitchFamily="2" charset="-78"/>
              </a:rPr>
              <a:t> unit</a:t>
            </a:r>
            <a:endParaRPr lang="fa-IR" dirty="0">
              <a:cs typeface="B Nazanin" pitchFamily="2" charset="-78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0617"/>
    </mc:Choice>
    <mc:Fallback xmlns="">
      <p:transition spd="slow" advTm="270617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6" name="Picture 4" descr="figure 2-5p2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39752" y="149491"/>
            <a:ext cx="6624736" cy="6447861"/>
          </a:xfrm>
          <a:prstGeom prst="rect">
            <a:avLst/>
          </a:prstGeom>
          <a:noFill/>
        </p:spPr>
      </p:pic>
      <p:sp>
        <p:nvSpPr>
          <p:cNvPr id="3" name="Pentagon 2"/>
          <p:cNvSpPr/>
          <p:nvPr/>
        </p:nvSpPr>
        <p:spPr>
          <a:xfrm>
            <a:off x="251520" y="1556792"/>
            <a:ext cx="2520280" cy="1440160"/>
          </a:xfrm>
          <a:prstGeom prst="homePlat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fa-IR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cs typeface="B Nazanin" pitchFamily="2" charset="-78"/>
              </a:rPr>
              <a:t>علاوه بر </a:t>
            </a:r>
            <a:r>
              <a:rPr lang="en-US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cs typeface="B Nazanin" pitchFamily="2" charset="-78"/>
              </a:rPr>
              <a:t>LD50</a:t>
            </a:r>
            <a:r>
              <a:rPr lang="fa-IR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cs typeface="B Nazanin" pitchFamily="2" charset="-78"/>
              </a:rPr>
              <a:t> شیب منحنی دوز پاسخ نیز بدست می آید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6867"/>
    </mc:Choice>
    <mc:Fallback xmlns="">
      <p:transition spd="slow" advTm="96867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figure2-6p2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78497" y="228600"/>
            <a:ext cx="5449887" cy="6400800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107504" y="2060848"/>
            <a:ext cx="2555776" cy="2304256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3600" b="1" dirty="0">
                <a:cs typeface="B Nazanin" pitchFamily="2" charset="-78"/>
              </a:rPr>
              <a:t>شکل منحنی دوزپاسخ</a:t>
            </a:r>
          </a:p>
          <a:p>
            <a:pPr algn="ctr"/>
            <a:r>
              <a:rPr lang="fa-IR" sz="3600" b="1" dirty="0">
                <a:cs typeface="B Nazanin" pitchFamily="2" charset="-78"/>
              </a:rPr>
              <a:t>عناصر ضروری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258"/>
    </mc:Choice>
    <mc:Fallback xmlns="">
      <p:transition spd="slow" advTm="49258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80" name="Picture 4" descr="figure 2-7p2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90008" y="100013"/>
            <a:ext cx="4038376" cy="6656387"/>
          </a:xfrm>
          <a:prstGeom prst="rect">
            <a:avLst/>
          </a:prstGeom>
          <a:noFill/>
        </p:spPr>
      </p:pic>
      <p:sp>
        <p:nvSpPr>
          <p:cNvPr id="3" name="Flowchart: Document 2"/>
          <p:cNvSpPr/>
          <p:nvPr/>
        </p:nvSpPr>
        <p:spPr>
          <a:xfrm>
            <a:off x="467544" y="1484784"/>
            <a:ext cx="3096344" cy="2160240"/>
          </a:xfrm>
          <a:prstGeom prst="flowChartDocumen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fa-IR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cs typeface="B Nazanin" pitchFamily="2" charset="-78"/>
              </a:rPr>
              <a:t>شکل منحنی دوز پاسخ عناصر غیر ضروری </a:t>
            </a:r>
            <a:r>
              <a:rPr lang="en-US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cs typeface="B Nazanin" pitchFamily="2" charset="-78"/>
              </a:rPr>
              <a:t>(</a:t>
            </a:r>
            <a:r>
              <a:rPr lang="en-US" sz="32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cs typeface="B Nazanin" pitchFamily="2" charset="-78"/>
              </a:rPr>
              <a:t>hormesis</a:t>
            </a:r>
            <a:r>
              <a:rPr lang="en-US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cs typeface="B Nazanin" pitchFamily="2" charset="-78"/>
              </a:rPr>
              <a:t>)</a:t>
            </a:r>
            <a:r>
              <a:rPr lang="fa-IR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cs typeface="B Nazanin" pitchFamily="2" charset="-78"/>
              </a:rPr>
              <a:t> </a:t>
            </a:r>
          </a:p>
        </p:txBody>
      </p:sp>
      <p:pic>
        <p:nvPicPr>
          <p:cNvPr id="4" name="Picture 4" descr="C:\Users\Ebrahim\Downloads\toxicology picture\ethano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5616" y="3933056"/>
            <a:ext cx="1944216" cy="2810597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052"/>
    </mc:Choice>
    <mc:Fallback xmlns="">
      <p:transition spd="slow" advTm="54052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115616" y="3140968"/>
            <a:ext cx="3744416" cy="792088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fa-IR" sz="2400" b="1" dirty="0">
                <a:cs typeface="B Nazanin" pitchFamily="2" charset="-78"/>
              </a:rPr>
              <a:t>فرضیات منتج از رابطه دوز پاسخ</a:t>
            </a:r>
          </a:p>
        </p:txBody>
      </p:sp>
      <p:sp>
        <p:nvSpPr>
          <p:cNvPr id="3" name="Cloud Callout 2"/>
          <p:cNvSpPr/>
          <p:nvPr/>
        </p:nvSpPr>
        <p:spPr>
          <a:xfrm>
            <a:off x="4499992" y="836712"/>
            <a:ext cx="1944216" cy="1728192"/>
          </a:xfrm>
          <a:prstGeom prst="cloudCallout">
            <a:avLst>
              <a:gd name="adj1" fmla="val -53292"/>
              <a:gd name="adj2" fmla="val 81131"/>
            </a:avLst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2000" dirty="0">
                <a:cs typeface="B Nazanin" pitchFamily="2" charset="-78"/>
              </a:rPr>
              <a:t>پاسخ به علت ماده شیمیایی تجویزشده است</a:t>
            </a:r>
          </a:p>
        </p:txBody>
      </p:sp>
      <p:sp>
        <p:nvSpPr>
          <p:cNvPr id="4" name="Cloud Callout 3"/>
          <p:cNvSpPr/>
          <p:nvPr/>
        </p:nvSpPr>
        <p:spPr>
          <a:xfrm>
            <a:off x="395536" y="620688"/>
            <a:ext cx="2232248" cy="1800200"/>
          </a:xfrm>
          <a:prstGeom prst="cloudCallout">
            <a:avLst>
              <a:gd name="adj1" fmla="val 47246"/>
              <a:gd name="adj2" fmla="val 83962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2000" dirty="0">
                <a:cs typeface="B Nazanin" pitchFamily="2" charset="-78"/>
              </a:rPr>
              <a:t>بزرگی پاسخ در رابطه با دوزتجویز شده است</a:t>
            </a:r>
          </a:p>
        </p:txBody>
      </p:sp>
      <p:sp>
        <p:nvSpPr>
          <p:cNvPr id="5" name="Cloud Callout 4"/>
          <p:cNvSpPr/>
          <p:nvPr/>
        </p:nvSpPr>
        <p:spPr>
          <a:xfrm>
            <a:off x="683568" y="4725144"/>
            <a:ext cx="2448272" cy="1872208"/>
          </a:xfrm>
          <a:prstGeom prst="cloudCallout">
            <a:avLst>
              <a:gd name="adj1" fmla="val 34928"/>
              <a:gd name="adj2" fmla="val -91015"/>
            </a:avLst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2000" dirty="0">
                <a:cs typeface="B Nazanin" pitchFamily="2" charset="-78"/>
              </a:rPr>
              <a:t>روشهای کیفی اندازه گیری و روشهای دقیق بیان سمیت وجود دارد</a:t>
            </a:r>
          </a:p>
        </p:txBody>
      </p:sp>
      <p:sp>
        <p:nvSpPr>
          <p:cNvPr id="6" name="Rectangle 5"/>
          <p:cNvSpPr/>
          <p:nvPr/>
        </p:nvSpPr>
        <p:spPr>
          <a:xfrm>
            <a:off x="5220072" y="2636912"/>
            <a:ext cx="3888432" cy="41490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just"/>
            <a:r>
              <a:rPr lang="fa-IR" sz="2000" dirty="0">
                <a:solidFill>
                  <a:sysClr val="windowText" lastClr="000000"/>
                </a:solidFill>
                <a:cs typeface="B Nazanin" pitchFamily="2" charset="-78"/>
              </a:rPr>
              <a:t>برای یک ماده شیمیایی جدید نقطه شروع ارزیابی سم شناسی شاخص کشندگی است و مقایسه میان قدرت کشندگی مواد شیمیایی مختلف انجام می گیرد. </a:t>
            </a:r>
          </a:p>
          <a:p>
            <a:pPr algn="just"/>
            <a:r>
              <a:rPr lang="fa-IR" sz="2000" dirty="0">
                <a:solidFill>
                  <a:sysClr val="windowText" lastClr="000000"/>
                </a:solidFill>
                <a:cs typeface="B Nazanin" pitchFamily="2" charset="-78"/>
              </a:rPr>
              <a:t>بعد از آن اول مشاهدات جزئی تر در حیوان زنده سالم انجام میگرد ودوم بررسی هیستوپاتولوژی بافت ها و ارگانهای خاص بعد از مزگ انجام می شود. </a:t>
            </a:r>
          </a:p>
          <a:p>
            <a:pPr algn="just"/>
            <a:r>
              <a:rPr lang="fa-IR" sz="2000" dirty="0">
                <a:solidFill>
                  <a:sysClr val="windowText" lastClr="000000"/>
                </a:solidFill>
                <a:cs typeface="B Nazanin" pitchFamily="2" charset="-78"/>
              </a:rPr>
              <a:t>از این مطالعات اطلاعاتی در رابطه با مکانیسم های کشندگی و ارگانهای هدف تحت تاثیر بدست می آید و مکانیسم احتمالی سمیت را پیشنهاد میدهد.</a:t>
            </a:r>
          </a:p>
          <a:p>
            <a:pPr algn="just"/>
            <a:endParaRPr lang="fa-IR" sz="2000" dirty="0">
              <a:solidFill>
                <a:sysClr val="windowText" lastClr="000000"/>
              </a:solidFill>
              <a:cs typeface="B Nazanin" pitchFamily="2" charset="-78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770"/>
    </mc:Choice>
    <mc:Fallback xmlns="">
      <p:transition spd="slow" advTm="1477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01056" y="109212"/>
            <a:ext cx="5007248" cy="6632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0338"/>
    </mc:Choice>
    <mc:Fallback xmlns="">
      <p:transition spd="slow" advTm="160338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4" name="Picture 4" descr="figure 2-9p2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</p:spPr>
      </p:pic>
      <p:sp>
        <p:nvSpPr>
          <p:cNvPr id="3" name="Rounded Rectangle 2"/>
          <p:cNvSpPr/>
          <p:nvPr/>
        </p:nvSpPr>
        <p:spPr>
          <a:xfrm>
            <a:off x="4788024" y="1412776"/>
            <a:ext cx="1152128" cy="648072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fa-IR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cs typeface="B Nazanin" pitchFamily="2" charset="-78"/>
              </a:rPr>
              <a:t>آسیب کبدی هالوتان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2483768" y="692696"/>
            <a:ext cx="1296144" cy="864096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fa-IR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cs typeface="B Nazanin" pitchFamily="2" charset="-78"/>
              </a:rPr>
              <a:t>اثرات بیهوش کنندگی هالوتان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5508104" y="3284984"/>
            <a:ext cx="1800200" cy="504056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TI=LD50/ED50</a:t>
            </a:r>
            <a:endParaRPr lang="fa-IR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716016" y="3717032"/>
            <a:ext cx="2808312" cy="576064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Margin of safety=LD1/ED99</a:t>
            </a:r>
            <a:endParaRPr lang="fa-IR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650"/>
    </mc:Choice>
    <mc:Fallback xmlns="">
      <p:transition spd="slow" advTm="5665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4" descr="figure2-10[2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7384"/>
            <a:ext cx="9144000" cy="6858000"/>
          </a:xfrm>
          <a:prstGeom prst="rect">
            <a:avLst/>
          </a:prstGeom>
          <a:noFill/>
        </p:spPr>
      </p:pic>
      <p:sp>
        <p:nvSpPr>
          <p:cNvPr id="3" name="Rounded Rectangle 2"/>
          <p:cNvSpPr/>
          <p:nvPr/>
        </p:nvSpPr>
        <p:spPr>
          <a:xfrm>
            <a:off x="1691680" y="188640"/>
            <a:ext cx="5832648" cy="864096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fa-IR" sz="2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cs typeface="B Nazanin" pitchFamily="2" charset="-78"/>
              </a:rPr>
              <a:t>قدرت در برابر کارایی </a:t>
            </a:r>
            <a:r>
              <a:rPr lang="en-US" sz="2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cs typeface="B Nazanin" pitchFamily="2" charset="-78"/>
              </a:rPr>
              <a:t>(potency vs. Efficacy) </a:t>
            </a:r>
            <a:endParaRPr lang="fa-IR" sz="2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cs typeface="B Nazanin" pitchFamily="2" charset="-78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851920" y="1484784"/>
            <a:ext cx="2016224" cy="9361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sz="24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Potency :</a:t>
            </a:r>
          </a:p>
          <a:p>
            <a:pPr algn="ctr"/>
            <a:r>
              <a:rPr lang="en-US" sz="24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A&gt;B</a:t>
            </a:r>
          </a:p>
          <a:p>
            <a:pPr algn="ctr"/>
            <a:r>
              <a:rPr lang="en-US" sz="24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C&gt;D</a:t>
            </a:r>
            <a:endParaRPr lang="fa-IR" sz="24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995936" y="2708920"/>
            <a:ext cx="1656184" cy="10081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sz="2400" b="1" spc="100" dirty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accent1">
                    <a:satMod val="280000"/>
                    <a:tint val="100000"/>
                    <a:alpha val="5700"/>
                  </a:scheme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</a:rPr>
              <a:t>Efficacy:</a:t>
            </a:r>
          </a:p>
          <a:p>
            <a:pPr algn="ctr"/>
            <a:r>
              <a:rPr lang="en-US" sz="2400" b="1" spc="100" dirty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accent1">
                    <a:satMod val="280000"/>
                    <a:tint val="100000"/>
                    <a:alpha val="5700"/>
                  </a:scheme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</a:rPr>
              <a:t>A=B</a:t>
            </a:r>
          </a:p>
          <a:p>
            <a:pPr algn="ctr"/>
            <a:r>
              <a:rPr lang="en-US" sz="2400" b="1" spc="100" dirty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accent1">
                    <a:satMod val="280000"/>
                    <a:tint val="100000"/>
                    <a:alpha val="5700"/>
                  </a:scheme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</a:rPr>
              <a:t>D&gt;C</a:t>
            </a:r>
            <a:endParaRPr lang="fa-IR" sz="2400" b="1" spc="100" dirty="0">
              <a:ln w="18000">
                <a:solidFill>
                  <a:schemeClr val="accent1">
                    <a:satMod val="200000"/>
                    <a:tint val="72000"/>
                  </a:schemeClr>
                </a:solidFill>
                <a:prstDash val="solid"/>
              </a:ln>
              <a:solidFill>
                <a:schemeClr val="accent1">
                  <a:satMod val="280000"/>
                  <a:tint val="100000"/>
                  <a:alpha val="5700"/>
                </a:schemeClr>
              </a:solidFill>
              <a:effectLst>
                <a:outerShdw blurRad="25000" dist="20000" dir="16020000" algn="tl">
                  <a:schemeClr val="accent1">
                    <a:satMod val="200000"/>
                    <a:shade val="1000"/>
                    <a:alpha val="60000"/>
                  </a:scheme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8212"/>
    </mc:Choice>
    <mc:Fallback xmlns="">
      <p:transition spd="slow" advTm="78212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a-IR" b="1" dirty="0">
                <a:cs typeface="B Nazanin" pitchFamily="2" charset="-78"/>
              </a:rPr>
              <a:t>عوامل تاثیر گذار در سمیت</a:t>
            </a:r>
            <a:endParaRPr lang="fa-IR" dirty="0">
              <a:cs typeface="B Nazanin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32040" y="1412776"/>
            <a:ext cx="4032448" cy="1728192"/>
          </a:xfrm>
        </p:spPr>
        <p:txBody>
          <a:bodyPr>
            <a:normAutofit/>
          </a:bodyPr>
          <a:lstStyle/>
          <a:p>
            <a:pPr lvl="1"/>
            <a:r>
              <a:rPr lang="fa-IR" b="1" dirty="0">
                <a:solidFill>
                  <a:srgbClr val="0070C0"/>
                </a:solidFill>
                <a:cs typeface="B Nazanin" pitchFamily="2" charset="-78"/>
              </a:rPr>
              <a:t>فاکتورهای ماده سمی</a:t>
            </a:r>
          </a:p>
          <a:p>
            <a:pPr lvl="1"/>
            <a:r>
              <a:rPr lang="fa-IR" b="1" dirty="0">
                <a:solidFill>
                  <a:srgbClr val="0070C0"/>
                </a:solidFill>
                <a:cs typeface="B Nazanin" pitchFamily="2" charset="-78"/>
              </a:rPr>
              <a:t>فاکتورهای فردی یا دامی</a:t>
            </a:r>
          </a:p>
          <a:p>
            <a:pPr lvl="1"/>
            <a:r>
              <a:rPr lang="fa-IR" b="1" dirty="0">
                <a:solidFill>
                  <a:srgbClr val="0070C0"/>
                </a:solidFill>
                <a:cs typeface="B Nazanin" pitchFamily="2" charset="-78"/>
              </a:rPr>
              <a:t>فاکتورهای محیطی</a:t>
            </a:r>
          </a:p>
          <a:p>
            <a:pPr lvl="1"/>
            <a:endParaRPr lang="en-US" b="1" dirty="0">
              <a:solidFill>
                <a:srgbClr val="0070C0"/>
              </a:solidFill>
              <a:cs typeface="B Nazanin" pitchFamily="2" charset="-78"/>
            </a:endParaRPr>
          </a:p>
        </p:txBody>
      </p:sp>
      <p:pic>
        <p:nvPicPr>
          <p:cNvPr id="2050" name="Picture 2" descr="C:\Users\Ebrahim\Downloads\toxicology picture\solution\0023ae99e0150c1c52285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1103362"/>
            <a:ext cx="3333750" cy="3333750"/>
          </a:xfrm>
          <a:prstGeom prst="rect">
            <a:avLst/>
          </a:prstGeom>
          <a:noFill/>
        </p:spPr>
      </p:pic>
      <p:pic>
        <p:nvPicPr>
          <p:cNvPr id="2051" name="Picture 3" descr="C:\Users\Ebrahim\Downloads\toxicology picture\solution\b404a06d4a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28184" y="3140968"/>
            <a:ext cx="2854424" cy="2854424"/>
          </a:xfrm>
          <a:prstGeom prst="rect">
            <a:avLst/>
          </a:prstGeom>
          <a:noFill/>
        </p:spPr>
      </p:pic>
      <p:pic>
        <p:nvPicPr>
          <p:cNvPr id="2052" name="Picture 4" descr="C:\Users\Ebrahim\Downloads\toxicology picture\solution\emscope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91880" y="2999581"/>
            <a:ext cx="2762250" cy="2733675"/>
          </a:xfrm>
          <a:prstGeom prst="rect">
            <a:avLst/>
          </a:prstGeom>
          <a:noFill/>
        </p:spPr>
      </p:pic>
      <p:pic>
        <p:nvPicPr>
          <p:cNvPr id="2053" name="Picture 5" descr="C:\Users\Ebrahim\Downloads\toxicology picture\solution\LMS-Individual-Knowledge-Management-Interactyx-social-learning-blog-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3528" y="4581128"/>
            <a:ext cx="3024336" cy="2160240"/>
          </a:xfrm>
          <a:prstGeom prst="rect">
            <a:avLst/>
          </a:prstGeom>
          <a:noFill/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C2ADD185-CEFD-4F01-AD0B-2941AFAC255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5177"/>
    </mc:Choice>
    <mc:Fallback>
      <p:transition spd="slow" advTm="451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/>
          <a:lstStyle/>
          <a:p>
            <a:r>
              <a:rPr lang="fa-IR" dirty="0">
                <a:cs typeface="B Nazanin" pitchFamily="2" charset="-78"/>
              </a:rPr>
              <a:t>حوزه های تخصصی سم شناسی</a:t>
            </a:r>
          </a:p>
        </p:txBody>
      </p:sp>
      <p:pic>
        <p:nvPicPr>
          <p:cNvPr id="6" name="Content Placeholder 5" descr="shutterstock_80851147 (1)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07504" y="1196752"/>
            <a:ext cx="5549751" cy="5549751"/>
          </a:xfrm>
        </p:spPr>
      </p:pic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>
            <a:normAutofit fontScale="70000" lnSpcReduction="20000"/>
          </a:bodyPr>
          <a:lstStyle/>
          <a:p>
            <a:r>
              <a:rPr lang="fa-IR" dirty="0">
                <a:cs typeface="B Nazanin" pitchFamily="2" charset="-78"/>
              </a:rPr>
              <a:t>سم شناسی مکانیسمی</a:t>
            </a:r>
          </a:p>
          <a:p>
            <a:pPr lvl="1"/>
            <a:r>
              <a:rPr lang="en-US" dirty="0" err="1">
                <a:cs typeface="B Nazanin" pitchFamily="2" charset="-78"/>
              </a:rPr>
              <a:t>Toxicogenomic</a:t>
            </a:r>
            <a:r>
              <a:rPr lang="fa-IR" dirty="0">
                <a:cs typeface="B Nazanin" pitchFamily="2" charset="-78"/>
              </a:rPr>
              <a:t> </a:t>
            </a:r>
          </a:p>
          <a:p>
            <a:r>
              <a:rPr lang="fa-IR" dirty="0">
                <a:cs typeface="B Nazanin" pitchFamily="2" charset="-78"/>
              </a:rPr>
              <a:t>سم شناسی توصیفی</a:t>
            </a:r>
          </a:p>
          <a:p>
            <a:r>
              <a:rPr lang="fa-IR" dirty="0">
                <a:cs typeface="B Nazanin" pitchFamily="2" charset="-78"/>
              </a:rPr>
              <a:t>سم شناسی نظارتی</a:t>
            </a:r>
          </a:p>
          <a:p>
            <a:r>
              <a:rPr lang="fa-IR" dirty="0">
                <a:cs typeface="B Nazanin" pitchFamily="2" charset="-78"/>
              </a:rPr>
              <a:t>سم شناسی قانونی</a:t>
            </a:r>
          </a:p>
          <a:p>
            <a:r>
              <a:rPr lang="fa-IR" dirty="0">
                <a:cs typeface="B Nazanin" pitchFamily="2" charset="-78"/>
              </a:rPr>
              <a:t>سم شناسی تجزیه ای</a:t>
            </a:r>
          </a:p>
          <a:p>
            <a:r>
              <a:rPr lang="fa-IR" dirty="0">
                <a:cs typeface="B Nazanin" pitchFamily="2" charset="-78"/>
              </a:rPr>
              <a:t>سم شناسی بالینی</a:t>
            </a:r>
          </a:p>
          <a:p>
            <a:r>
              <a:rPr lang="fa-IR" dirty="0">
                <a:cs typeface="B Nazanin" pitchFamily="2" charset="-78"/>
              </a:rPr>
              <a:t>سم شناسی محیطی</a:t>
            </a:r>
          </a:p>
          <a:p>
            <a:pPr lvl="1"/>
            <a:r>
              <a:rPr lang="en-US" dirty="0" err="1">
                <a:cs typeface="B Nazanin" pitchFamily="2" charset="-78"/>
              </a:rPr>
              <a:t>Ecotoxicology</a:t>
            </a:r>
            <a:r>
              <a:rPr lang="fa-IR" dirty="0">
                <a:cs typeface="B Nazanin" pitchFamily="2" charset="-78"/>
              </a:rPr>
              <a:t> </a:t>
            </a:r>
          </a:p>
          <a:p>
            <a:r>
              <a:rPr lang="fa-IR" dirty="0">
                <a:cs typeface="B Nazanin" pitchFamily="2" charset="-78"/>
              </a:rPr>
              <a:t>سم شناسی رشد ونمو</a:t>
            </a:r>
          </a:p>
          <a:p>
            <a:r>
              <a:rPr lang="fa-IR" dirty="0">
                <a:cs typeface="B Nazanin" pitchFamily="2" charset="-78"/>
              </a:rPr>
              <a:t>سم شناسی تولید مثلی</a:t>
            </a:r>
          </a:p>
          <a:p>
            <a:r>
              <a:rPr lang="fa-IR" dirty="0">
                <a:cs typeface="B Nazanin" pitchFamily="2" charset="-78"/>
              </a:rPr>
              <a:t>سم شناسی دامپزشکی</a:t>
            </a:r>
          </a:p>
          <a:p>
            <a:r>
              <a:rPr lang="fa-IR" dirty="0">
                <a:cs typeface="B Nazanin" pitchFamily="2" charset="-78"/>
              </a:rPr>
              <a:t>سم شناسی نظامی</a:t>
            </a:r>
          </a:p>
          <a:p>
            <a:r>
              <a:rPr lang="fa-IR" dirty="0">
                <a:cs typeface="B Nazanin" pitchFamily="2" charset="-78"/>
              </a:rPr>
              <a:t>سم شناسی مواد غذایی</a:t>
            </a:r>
          </a:p>
          <a:p>
            <a:endParaRPr lang="fa-IR" dirty="0">
              <a:cs typeface="B Nazanin" pitchFamily="2" charset="-78"/>
            </a:endParaRPr>
          </a:p>
          <a:p>
            <a:endParaRPr lang="fa-IR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724"/>
    </mc:Choice>
    <mc:Fallback xmlns="">
      <p:transition spd="slow" advTm="57724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>
                <a:cs typeface="B Nazanin" pitchFamily="2" charset="-78"/>
              </a:rPr>
              <a:t>فاکتورهای ماده سمی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43808" y="1600201"/>
            <a:ext cx="5842992" cy="3124944"/>
          </a:xfrm>
        </p:spPr>
        <p:txBody>
          <a:bodyPr/>
          <a:lstStyle/>
          <a:p>
            <a:r>
              <a:rPr lang="fa-IR" dirty="0">
                <a:cs typeface="B Nazanin" pitchFamily="2" charset="-78"/>
              </a:rPr>
              <a:t>حلالیت پذیری، یونیزاسیون، قطبیت</a:t>
            </a:r>
          </a:p>
          <a:p>
            <a:pPr lvl="1"/>
            <a:r>
              <a:rPr lang="fa-IR" dirty="0">
                <a:cs typeface="B Nazanin" pitchFamily="2" charset="-78"/>
              </a:rPr>
              <a:t>حلالیت بالا در چربی</a:t>
            </a:r>
          </a:p>
          <a:p>
            <a:pPr lvl="1"/>
            <a:r>
              <a:rPr lang="fa-IR" dirty="0">
                <a:cs typeface="B Nazanin" pitchFamily="2" charset="-78"/>
              </a:rPr>
              <a:t>ترکیبات غیر قطبی وزن مولکولی پایین</a:t>
            </a:r>
          </a:p>
          <a:p>
            <a:pPr lvl="1"/>
            <a:r>
              <a:rPr lang="fa-IR" dirty="0">
                <a:cs typeface="B Nazanin" pitchFamily="2" charset="-78"/>
              </a:rPr>
              <a:t>ترکیباتی حاوی گروههای یونیزه</a:t>
            </a:r>
          </a:p>
          <a:p>
            <a:pPr lvl="1"/>
            <a:r>
              <a:rPr lang="fa-IR" dirty="0">
                <a:cs typeface="B Nazanin" pitchFamily="2" charset="-78"/>
              </a:rPr>
              <a:t>اتصال به پروتئین های فیزیولوژی (آلبومین)</a:t>
            </a:r>
          </a:p>
          <a:p>
            <a:endParaRPr lang="fa-IR" dirty="0">
              <a:cs typeface="B Nazanin" pitchFamily="2" charset="-78"/>
            </a:endParaRPr>
          </a:p>
        </p:txBody>
      </p:sp>
      <p:pic>
        <p:nvPicPr>
          <p:cNvPr id="3075" name="Picture 3" descr="C:\Users\Ebrahim\Downloads\toxicology picture\solution\171saltdissolve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8557" y="1310317"/>
            <a:ext cx="2429267" cy="2550731"/>
          </a:xfrm>
          <a:prstGeom prst="rect">
            <a:avLst/>
          </a:prstGeom>
          <a:noFill/>
        </p:spPr>
      </p:pic>
      <p:pic>
        <p:nvPicPr>
          <p:cNvPr id="3076" name="Picture 4" descr="C:\Users\Ebrahim\Downloads\toxicology picture\solution\LacticAcidMolecule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27984" y="4509120"/>
            <a:ext cx="2193648" cy="2078530"/>
          </a:xfrm>
          <a:prstGeom prst="rect">
            <a:avLst/>
          </a:prstGeom>
          <a:noFill/>
        </p:spPr>
      </p:pic>
      <p:pic>
        <p:nvPicPr>
          <p:cNvPr id="3077" name="Picture 5" descr="C:\Users\Ebrahim\Downloads\toxicology picture\solution\Methane-3D-balls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050456" y="4869160"/>
            <a:ext cx="1265960" cy="1584176"/>
          </a:xfrm>
          <a:prstGeom prst="rect">
            <a:avLst/>
          </a:prstGeom>
          <a:noFill/>
        </p:spPr>
      </p:pic>
      <p:pic>
        <p:nvPicPr>
          <p:cNvPr id="3078" name="Picture 6" descr="C:\Users\Ebrahim\Downloads\toxicology picture\solution\1378499890_albumin-bound-paclitaxel ABRAXANE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51520" y="4369854"/>
            <a:ext cx="3700636" cy="2227498"/>
          </a:xfrm>
          <a:prstGeom prst="rect">
            <a:avLst/>
          </a:prstGeom>
          <a:noFill/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89208675-4994-4DB5-A186-9B8B072F87B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8304"/>
    </mc:Choice>
    <mc:Fallback>
      <p:transition spd="slow" advTm="483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1920" y="44625"/>
            <a:ext cx="2592288" cy="3024335"/>
          </a:xfrm>
        </p:spPr>
        <p:txBody>
          <a:bodyPr>
            <a:normAutofit/>
          </a:bodyPr>
          <a:lstStyle/>
          <a:p>
            <a:pPr algn="ctr"/>
            <a:r>
              <a:rPr lang="fa-IR" sz="1600" b="1" dirty="0">
                <a:solidFill>
                  <a:srgbClr val="00B050"/>
                </a:solidFill>
                <a:cs typeface="B Nazanin" pitchFamily="2" charset="-78"/>
              </a:rPr>
              <a:t>فاکتورهای دام</a:t>
            </a:r>
            <a:endParaRPr lang="en-US" sz="1600" b="1" dirty="0">
              <a:solidFill>
                <a:srgbClr val="00B050"/>
              </a:solidFill>
              <a:cs typeface="B Nazanin" pitchFamily="2" charset="-78"/>
            </a:endParaRPr>
          </a:p>
          <a:p>
            <a:pPr lvl="1" algn="ctr"/>
            <a:r>
              <a:rPr lang="fa-IR" sz="1600" b="1" dirty="0">
                <a:solidFill>
                  <a:srgbClr val="FF0000"/>
                </a:solidFill>
                <a:cs typeface="B Nazanin" pitchFamily="2" charset="-78"/>
              </a:rPr>
              <a:t>نژاد یا سویه </a:t>
            </a:r>
          </a:p>
          <a:p>
            <a:pPr lvl="1" algn="ctr"/>
            <a:r>
              <a:rPr lang="fa-IR" sz="1600" b="1" dirty="0">
                <a:solidFill>
                  <a:srgbClr val="FF0000"/>
                </a:solidFill>
                <a:cs typeface="B Nazanin" pitchFamily="2" charset="-78"/>
              </a:rPr>
              <a:t>سن</a:t>
            </a:r>
          </a:p>
          <a:p>
            <a:pPr lvl="1" algn="ctr"/>
            <a:r>
              <a:rPr lang="fa-IR" sz="1600" b="1" dirty="0">
                <a:solidFill>
                  <a:srgbClr val="FF0000"/>
                </a:solidFill>
                <a:cs typeface="B Nazanin" pitchFamily="2" charset="-78"/>
              </a:rPr>
              <a:t>جنس </a:t>
            </a:r>
          </a:p>
          <a:p>
            <a:pPr lvl="1" algn="ctr"/>
            <a:r>
              <a:rPr lang="fa-IR" sz="1600" b="1" dirty="0">
                <a:solidFill>
                  <a:srgbClr val="FF0000"/>
                </a:solidFill>
                <a:cs typeface="B Nazanin" pitchFamily="2" charset="-78"/>
              </a:rPr>
              <a:t>مرحله تکاملی</a:t>
            </a:r>
          </a:p>
          <a:p>
            <a:pPr lvl="1" algn="ctr"/>
            <a:r>
              <a:rPr lang="fa-IR" sz="1600" b="1" dirty="0">
                <a:solidFill>
                  <a:srgbClr val="FF0000"/>
                </a:solidFill>
                <a:cs typeface="B Nazanin" pitchFamily="2" charset="-78"/>
              </a:rPr>
              <a:t>شرایط فیزیولوژیکی</a:t>
            </a:r>
          </a:p>
          <a:p>
            <a:pPr lvl="1" algn="ctr"/>
            <a:r>
              <a:rPr lang="fa-IR" sz="1600" b="1" dirty="0">
                <a:cs typeface="B Nazanin" pitchFamily="2" charset="-78"/>
              </a:rPr>
              <a:t>گوناگونی فردی</a:t>
            </a:r>
          </a:p>
          <a:p>
            <a:pPr lvl="1" algn="ctr"/>
            <a:r>
              <a:rPr lang="fa-IR" sz="1600" b="1" dirty="0">
                <a:cs typeface="B Nazanin" pitchFamily="2" charset="-78"/>
              </a:rPr>
              <a:t>سلامتی در زمان مواجهه</a:t>
            </a:r>
            <a:endParaRPr lang="en-US" sz="1600" b="1" dirty="0">
              <a:cs typeface="B Nazanin" pitchFamily="2" charset="-78"/>
            </a:endParaRPr>
          </a:p>
        </p:txBody>
      </p:sp>
      <p:pic>
        <p:nvPicPr>
          <p:cNvPr id="4098" name="Picture 2" descr="C:\Users\Ebrahim\Downloads\toxicology picture\solution\ivectin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27784" y="620688"/>
            <a:ext cx="1450479" cy="1623581"/>
          </a:xfrm>
          <a:prstGeom prst="rect">
            <a:avLst/>
          </a:prstGeom>
          <a:noFill/>
        </p:spPr>
      </p:pic>
      <p:pic>
        <p:nvPicPr>
          <p:cNvPr id="4099" name="Picture 3" descr="C:\Users\Ebrahim\Downloads\toxicology picture\solution\collie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5536" y="44624"/>
            <a:ext cx="2448272" cy="1676535"/>
          </a:xfrm>
          <a:prstGeom prst="rect">
            <a:avLst/>
          </a:prstGeom>
          <a:noFill/>
        </p:spPr>
      </p:pic>
      <p:pic>
        <p:nvPicPr>
          <p:cNvPr id="4100" name="Picture 4" descr="C:\Users\Ebrahim\Downloads\toxicology picture\solution\genus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96136" y="5445224"/>
            <a:ext cx="1224136" cy="1377153"/>
          </a:xfrm>
          <a:prstGeom prst="rect">
            <a:avLst/>
          </a:prstGeom>
          <a:noFill/>
        </p:spPr>
      </p:pic>
      <p:pic>
        <p:nvPicPr>
          <p:cNvPr id="4101" name="Picture 5" descr="C:\Users\Ebrahim\Downloads\toxicology picture\solution\through-the-ages-60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18356" y="1988840"/>
            <a:ext cx="1921396" cy="1921396"/>
          </a:xfrm>
          <a:prstGeom prst="rect">
            <a:avLst/>
          </a:prstGeom>
          <a:noFill/>
        </p:spPr>
      </p:pic>
      <p:pic>
        <p:nvPicPr>
          <p:cNvPr id="4102" name="Picture 6" descr="C:\Users\Ebrahim\Downloads\toxicology picture\solution\charging-bulllogo2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499992" y="3717032"/>
            <a:ext cx="2376264" cy="2566483"/>
          </a:xfrm>
          <a:prstGeom prst="rect">
            <a:avLst/>
          </a:prstGeom>
          <a:noFill/>
        </p:spPr>
      </p:pic>
      <p:pic>
        <p:nvPicPr>
          <p:cNvPr id="4103" name="Picture 7" descr="C:\Users\Ebrahim\Downloads\toxicology picture\solution\chlorpyrifos_label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923928" y="4149080"/>
            <a:ext cx="1080120" cy="2564639"/>
          </a:xfrm>
          <a:prstGeom prst="rect">
            <a:avLst/>
          </a:prstGeom>
          <a:noFill/>
        </p:spPr>
      </p:pic>
      <p:pic>
        <p:nvPicPr>
          <p:cNvPr id="4104" name="Picture 8" descr="C:\Users\Ebrahim\Downloads\toxicology picture\solution\hemoglobinmolecule.gif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123728" y="2780928"/>
            <a:ext cx="2039888" cy="1529916"/>
          </a:xfrm>
          <a:prstGeom prst="rect">
            <a:avLst/>
          </a:prstGeom>
          <a:noFill/>
        </p:spPr>
      </p:pic>
      <p:pic>
        <p:nvPicPr>
          <p:cNvPr id="4105" name="Picture 9" descr="C:\Users\Ebrahim\Downloads\toxicology picture\solution\Human_Carnegie_stage_1-23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804248" y="116632"/>
            <a:ext cx="2160239" cy="1620179"/>
          </a:xfrm>
          <a:prstGeom prst="rect">
            <a:avLst/>
          </a:prstGeom>
          <a:noFill/>
        </p:spPr>
      </p:pic>
      <p:pic>
        <p:nvPicPr>
          <p:cNvPr id="4106" name="Picture 10" descr="C:\Users\Ebrahim\Downloads\toxicology picture\solution\californicum5a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7884368" y="1412776"/>
            <a:ext cx="1011336" cy="1791619"/>
          </a:xfrm>
          <a:prstGeom prst="rect">
            <a:avLst/>
          </a:prstGeom>
          <a:noFill/>
        </p:spPr>
      </p:pic>
      <p:pic>
        <p:nvPicPr>
          <p:cNvPr id="4107" name="Picture 11" descr="C:\Users\Ebrahim\Downloads\toxicology picture\solution\Eupatorium-rugosum-flowers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6948264" y="3645024"/>
            <a:ext cx="1928019" cy="1876087"/>
          </a:xfrm>
          <a:prstGeom prst="rect">
            <a:avLst/>
          </a:prstGeom>
          <a:noFill/>
        </p:spPr>
      </p:pic>
      <p:pic>
        <p:nvPicPr>
          <p:cNvPr id="4108" name="Picture 12" descr="C:\Users\Ebrahim\Downloads\toxicology picture\solution\farm-calfdrinking.jp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5563846" y="2276872"/>
            <a:ext cx="2320522" cy="1368152"/>
          </a:xfrm>
          <a:prstGeom prst="rect">
            <a:avLst/>
          </a:prstGeom>
          <a:noFill/>
        </p:spPr>
      </p:pic>
      <p:pic>
        <p:nvPicPr>
          <p:cNvPr id="4109" name="Picture 13" descr="C:\Users\Ebrahim\Downloads\toxicology picture\solution\bufo_terrestris_USGS_compar.jp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1043608" y="4437112"/>
            <a:ext cx="2219126" cy="1852488"/>
          </a:xfrm>
          <a:prstGeom prst="rect">
            <a:avLst/>
          </a:prstGeom>
          <a:noFill/>
        </p:spPr>
      </p:pic>
      <p:pic>
        <p:nvPicPr>
          <p:cNvPr id="4110" name="Picture 14" descr="C:\Users\Ebrahim\Downloads\toxicology picture\solution\heart-disease.jpg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323528" y="5445224"/>
            <a:ext cx="1005406" cy="1197488"/>
          </a:xfrm>
          <a:prstGeom prst="rect">
            <a:avLst/>
          </a:prstGeom>
          <a:noFill/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E065831B-EC18-4BD8-8589-E790C7CADD8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3677"/>
    </mc:Choice>
    <mc:Fallback>
      <p:transition spd="slow" advTm="1536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61656" y="44624"/>
            <a:ext cx="4546848" cy="4853136"/>
          </a:xfrm>
        </p:spPr>
        <p:txBody>
          <a:bodyPr>
            <a:normAutofit/>
          </a:bodyPr>
          <a:lstStyle/>
          <a:p>
            <a:pPr algn="r"/>
            <a:r>
              <a:rPr lang="fa-IR" sz="2000" b="1" dirty="0">
                <a:solidFill>
                  <a:srgbClr val="00B050"/>
                </a:solidFill>
                <a:cs typeface="B Nazanin" pitchFamily="2" charset="-78"/>
              </a:rPr>
              <a:t>فاکتورهای محیطی</a:t>
            </a:r>
          </a:p>
          <a:p>
            <a:pPr lvl="1"/>
            <a:r>
              <a:rPr lang="fa-IR" sz="2000" b="1" dirty="0">
                <a:solidFill>
                  <a:srgbClr val="FF0000"/>
                </a:solidFill>
                <a:cs typeface="B Nazanin" pitchFamily="2" charset="-78"/>
              </a:rPr>
              <a:t>گردش هوا</a:t>
            </a:r>
          </a:p>
          <a:p>
            <a:pPr lvl="1"/>
            <a:r>
              <a:rPr lang="fa-IR" sz="2000" b="1" dirty="0">
                <a:solidFill>
                  <a:srgbClr val="FF0000"/>
                </a:solidFill>
                <a:cs typeface="B Nazanin" pitchFamily="2" charset="-78"/>
              </a:rPr>
              <a:t>فصل، دما</a:t>
            </a:r>
          </a:p>
          <a:p>
            <a:pPr lvl="1"/>
            <a:r>
              <a:rPr lang="fa-IR" sz="2000" b="1" dirty="0">
                <a:solidFill>
                  <a:srgbClr val="FF0000"/>
                </a:solidFill>
                <a:cs typeface="B Nazanin" pitchFamily="2" charset="-78"/>
              </a:rPr>
              <a:t>فاکتورهای نوری</a:t>
            </a:r>
          </a:p>
          <a:p>
            <a:pPr lvl="1">
              <a:buNone/>
            </a:pPr>
            <a:endParaRPr lang="en-US" sz="2000" b="1" dirty="0">
              <a:solidFill>
                <a:srgbClr val="FF0000"/>
              </a:solidFill>
              <a:cs typeface="B Nazanin" pitchFamily="2" charset="-78"/>
            </a:endParaRPr>
          </a:p>
          <a:p>
            <a:pPr algn="r"/>
            <a:r>
              <a:rPr lang="fa-IR" sz="2000" b="1" dirty="0">
                <a:solidFill>
                  <a:srgbClr val="00B050"/>
                </a:solidFill>
                <a:cs typeface="B Nazanin" pitchFamily="2" charset="-78"/>
              </a:rPr>
              <a:t>فاکتورهای آب</a:t>
            </a:r>
          </a:p>
          <a:p>
            <a:pPr lvl="1"/>
            <a:r>
              <a:rPr lang="fa-IR" sz="2000" b="1" dirty="0">
                <a:solidFill>
                  <a:srgbClr val="FF0000"/>
                </a:solidFill>
                <a:cs typeface="B Nazanin" pitchFamily="2" charset="-78"/>
              </a:rPr>
              <a:t>کمیت</a:t>
            </a:r>
          </a:p>
          <a:p>
            <a:pPr lvl="1"/>
            <a:r>
              <a:rPr lang="fa-IR" sz="2000" b="1" dirty="0">
                <a:solidFill>
                  <a:srgbClr val="FF0000"/>
                </a:solidFill>
                <a:cs typeface="B Nazanin" pitchFamily="2" charset="-78"/>
              </a:rPr>
              <a:t>کیفیت</a:t>
            </a:r>
            <a:endParaRPr lang="en-US" sz="2000" b="1" dirty="0">
              <a:solidFill>
                <a:srgbClr val="FF0000"/>
              </a:solidFill>
              <a:cs typeface="B Nazanin" pitchFamily="2" charset="-78"/>
            </a:endParaRPr>
          </a:p>
        </p:txBody>
      </p:sp>
      <p:pic>
        <p:nvPicPr>
          <p:cNvPr id="5122" name="Picture 2" descr="C:\Users\Ebrahim\Downloads\toxicology picture\solution\thermometer-fire-ice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496" y="1772816"/>
            <a:ext cx="2333593" cy="1800200"/>
          </a:xfrm>
          <a:prstGeom prst="rect">
            <a:avLst/>
          </a:prstGeom>
          <a:noFill/>
        </p:spPr>
      </p:pic>
      <p:pic>
        <p:nvPicPr>
          <p:cNvPr id="5123" name="Picture 3" descr="C:\Users\Ebrahim\Downloads\toxicology picture\solution\Cloud-Storage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36512" y="40483"/>
            <a:ext cx="2664297" cy="2092373"/>
          </a:xfrm>
          <a:prstGeom prst="rect">
            <a:avLst/>
          </a:prstGeom>
          <a:noFill/>
        </p:spPr>
      </p:pic>
      <p:pic>
        <p:nvPicPr>
          <p:cNvPr id="5124" name="Picture 4" descr="C:\Users\Ebrahim\Downloads\toxicology picture\solution\light-clip-art-2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60032" y="620688"/>
            <a:ext cx="1728192" cy="1733507"/>
          </a:xfrm>
          <a:prstGeom prst="rect">
            <a:avLst/>
          </a:prstGeom>
          <a:noFill/>
        </p:spPr>
      </p:pic>
      <p:pic>
        <p:nvPicPr>
          <p:cNvPr id="5125" name="Picture 5" descr="C:\Users\Ebrahim\Downloads\toxicology picture\solution\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555776" y="404664"/>
            <a:ext cx="1872208" cy="1497766"/>
          </a:xfrm>
          <a:prstGeom prst="rect">
            <a:avLst/>
          </a:prstGeom>
          <a:noFill/>
        </p:spPr>
      </p:pic>
      <p:pic>
        <p:nvPicPr>
          <p:cNvPr id="5126" name="Picture 6" descr="C:\Users\Ebrahim\Downloads\toxicology picture\solution\PhotosensitizationJJ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347864" y="1965325"/>
            <a:ext cx="1951037" cy="1463675"/>
          </a:xfrm>
          <a:prstGeom prst="rect">
            <a:avLst/>
          </a:prstGeom>
          <a:noFill/>
        </p:spPr>
      </p:pic>
      <p:pic>
        <p:nvPicPr>
          <p:cNvPr id="1026" name="Picture 2" descr="C:\Users\Ebrahim\Downloads\toxicology picture\solution\water-contaminants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386933" y="3140968"/>
            <a:ext cx="1417315" cy="1787605"/>
          </a:xfrm>
          <a:prstGeom prst="rect">
            <a:avLst/>
          </a:prstGeom>
          <a:noFill/>
        </p:spPr>
      </p:pic>
      <p:pic>
        <p:nvPicPr>
          <p:cNvPr id="1027" name="Picture 3" descr="C:\Users\Ebrahim\Downloads\toxicology picture\solution\algae-blooms-in-lakes-may-be-new-normal-child_66475_600x450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915816" y="3501008"/>
            <a:ext cx="2394222" cy="1584176"/>
          </a:xfrm>
          <a:prstGeom prst="rect">
            <a:avLst/>
          </a:prstGeom>
          <a:noFill/>
        </p:spPr>
      </p:pic>
      <p:pic>
        <p:nvPicPr>
          <p:cNvPr id="1028" name="Picture 4" descr="C:\Users\Ebrahim\Downloads\toxicology picture\solution\Image5.gif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876256" y="2996952"/>
            <a:ext cx="2252778" cy="2088232"/>
          </a:xfrm>
          <a:prstGeom prst="rect">
            <a:avLst/>
          </a:prstGeom>
          <a:noFill/>
        </p:spPr>
      </p:pic>
      <p:pic>
        <p:nvPicPr>
          <p:cNvPr id="1029" name="Picture 5" descr="C:\Users\Ebrahim\Downloads\toxicology picture\solution\overcrowding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5497" y="4797152"/>
            <a:ext cx="3096343" cy="2088232"/>
          </a:xfrm>
          <a:prstGeom prst="rect">
            <a:avLst/>
          </a:prstGeom>
          <a:noFill/>
        </p:spPr>
      </p:pic>
      <p:pic>
        <p:nvPicPr>
          <p:cNvPr id="1030" name="Picture 6" descr="C:\Users\Ebrahim\Downloads\toxicology picture\solution\1097509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16384" y="3429000"/>
            <a:ext cx="2455416" cy="1632447"/>
          </a:xfrm>
          <a:prstGeom prst="rect">
            <a:avLst/>
          </a:prstGeom>
          <a:noFill/>
        </p:spPr>
      </p:pic>
      <p:pic>
        <p:nvPicPr>
          <p:cNvPr id="1031" name="Picture 7" descr="C:\Users\Ebrahim\Downloads\toxicology picture\solution\1378499890_albumin-bound-paclitaxel ABRAXANE 2.jp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3202060" y="5184576"/>
            <a:ext cx="2522068" cy="1556792"/>
          </a:xfrm>
          <a:prstGeom prst="rect">
            <a:avLst/>
          </a:prstGeom>
          <a:noFill/>
        </p:spPr>
      </p:pic>
      <p:pic>
        <p:nvPicPr>
          <p:cNvPr id="1032" name="Picture 8" descr="C:\Users\Ebrahim\Downloads\toxicology picture\solution\vecenergy-aegir-salinity-levels.jp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6108436" y="5074996"/>
            <a:ext cx="2351996" cy="1738380"/>
          </a:xfrm>
          <a:prstGeom prst="rect">
            <a:avLst/>
          </a:prstGeom>
          <a:noFill/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BE0C129A-D3A3-47A5-8AC2-42667EC98DA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6243"/>
    </mc:Choice>
    <mc:Fallback>
      <p:transition spd="slow" advTm="1462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69568" y="0"/>
            <a:ext cx="3178696" cy="4248472"/>
          </a:xfrm>
        </p:spPr>
        <p:txBody>
          <a:bodyPr>
            <a:normAutofit/>
          </a:bodyPr>
          <a:lstStyle/>
          <a:p>
            <a:pPr algn="r"/>
            <a:r>
              <a:rPr lang="fa-IR" sz="2000" dirty="0">
                <a:solidFill>
                  <a:srgbClr val="FF0000"/>
                </a:solidFill>
                <a:cs typeface="B Nazanin" pitchFamily="2" charset="-78"/>
              </a:rPr>
              <a:t>فاکتورهای غذایی</a:t>
            </a:r>
          </a:p>
          <a:p>
            <a:pPr lvl="1"/>
            <a:r>
              <a:rPr lang="fa-IR" sz="2000" dirty="0">
                <a:solidFill>
                  <a:srgbClr val="7030A0"/>
                </a:solidFill>
                <a:cs typeface="B Nazanin" pitchFamily="2" charset="-78"/>
              </a:rPr>
              <a:t>مواد مغذی</a:t>
            </a:r>
          </a:p>
          <a:p>
            <a:pPr lvl="1"/>
            <a:r>
              <a:rPr lang="fa-IR" sz="2000" dirty="0">
                <a:solidFill>
                  <a:srgbClr val="7030A0"/>
                </a:solidFill>
                <a:cs typeface="B Nazanin" pitchFamily="2" charset="-78"/>
              </a:rPr>
              <a:t>آلوده کننده ها</a:t>
            </a:r>
          </a:p>
          <a:p>
            <a:pPr lvl="1"/>
            <a:r>
              <a:rPr lang="fa-IR" sz="2000" dirty="0">
                <a:solidFill>
                  <a:srgbClr val="7030A0"/>
                </a:solidFill>
                <a:cs typeface="B Nazanin" pitchFamily="2" charset="-78"/>
              </a:rPr>
              <a:t>کمیت</a:t>
            </a:r>
          </a:p>
          <a:p>
            <a:pPr lvl="1"/>
            <a:r>
              <a:rPr lang="fa-IR" sz="2000" dirty="0">
                <a:solidFill>
                  <a:srgbClr val="7030A0"/>
                </a:solidFill>
                <a:cs typeface="B Nazanin" pitchFamily="2" charset="-78"/>
              </a:rPr>
              <a:t>خوش خوراکی</a:t>
            </a:r>
          </a:p>
          <a:p>
            <a:r>
              <a:rPr lang="fa-IR" sz="2000" dirty="0">
                <a:solidFill>
                  <a:srgbClr val="FF0000"/>
                </a:solidFill>
                <a:cs typeface="B Nazanin" pitchFamily="2" charset="-78"/>
              </a:rPr>
              <a:t>فاکتورهای جا و مکان</a:t>
            </a:r>
          </a:p>
          <a:p>
            <a:pPr lvl="1"/>
            <a:r>
              <a:rPr lang="fa-IR" sz="2000" dirty="0">
                <a:solidFill>
                  <a:srgbClr val="002060"/>
                </a:solidFill>
                <a:cs typeface="B Nazanin" pitchFamily="2" charset="-78"/>
              </a:rPr>
              <a:t>اندازه</a:t>
            </a:r>
          </a:p>
          <a:p>
            <a:pPr lvl="1"/>
            <a:r>
              <a:rPr lang="fa-IR" sz="2000" dirty="0">
                <a:solidFill>
                  <a:srgbClr val="002060"/>
                </a:solidFill>
                <a:cs typeface="B Nazanin" pitchFamily="2" charset="-78"/>
              </a:rPr>
              <a:t>مواد ساختمانی</a:t>
            </a:r>
          </a:p>
          <a:p>
            <a:pPr lvl="1"/>
            <a:r>
              <a:rPr lang="fa-IR" sz="2000" dirty="0">
                <a:solidFill>
                  <a:srgbClr val="002060"/>
                </a:solidFill>
                <a:cs typeface="B Nazanin" pitchFamily="2" charset="-78"/>
              </a:rPr>
              <a:t>تجهیزات گرمایی و تهویه</a:t>
            </a:r>
          </a:p>
          <a:p>
            <a:pPr lvl="1"/>
            <a:r>
              <a:rPr lang="fa-IR" sz="2000" dirty="0">
                <a:solidFill>
                  <a:srgbClr val="002060"/>
                </a:solidFill>
                <a:cs typeface="B Nazanin" pitchFamily="2" charset="-78"/>
              </a:rPr>
              <a:t>موادبستر</a:t>
            </a:r>
          </a:p>
        </p:txBody>
      </p:sp>
      <p:pic>
        <p:nvPicPr>
          <p:cNvPr id="2050" name="Picture 2" descr="C:\Users\Ebrahim\Downloads\toxicology picture\solution\images 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44624"/>
            <a:ext cx="2944001" cy="1959099"/>
          </a:xfrm>
          <a:prstGeom prst="rect">
            <a:avLst/>
          </a:prstGeom>
          <a:noFill/>
        </p:spPr>
      </p:pic>
      <p:pic>
        <p:nvPicPr>
          <p:cNvPr id="2051" name="Picture 3" descr="C:\Users\Ebrahim\Downloads\toxicology picture\solution\Urea-import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43808" y="170990"/>
            <a:ext cx="1584176" cy="1097770"/>
          </a:xfrm>
          <a:prstGeom prst="rect">
            <a:avLst/>
          </a:prstGeom>
          <a:noFill/>
        </p:spPr>
      </p:pic>
      <p:pic>
        <p:nvPicPr>
          <p:cNvPr id="2052" name="Picture 4" descr="C:\Users\Ebrahim\Downloads\toxicology picture\solution\20101101-Cat_with_bowls80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164288" y="0"/>
            <a:ext cx="1979712" cy="1979712"/>
          </a:xfrm>
          <a:prstGeom prst="rect">
            <a:avLst/>
          </a:prstGeom>
          <a:noFill/>
        </p:spPr>
      </p:pic>
      <p:pic>
        <p:nvPicPr>
          <p:cNvPr id="2053" name="Picture 5" descr="C:\Users\Ebrahim\Downloads\toxicology picture\solution\d40c527d00aeab45ab0a9dd45882cedf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5496" y="2924944"/>
            <a:ext cx="2857500" cy="1962150"/>
          </a:xfrm>
          <a:prstGeom prst="rect">
            <a:avLst/>
          </a:prstGeom>
          <a:noFill/>
        </p:spPr>
      </p:pic>
      <p:pic>
        <p:nvPicPr>
          <p:cNvPr id="2055" name="Picture 7" descr="C:\Users\Ebrahim\Downloads\toxicology picture\solution\Petfood-palatants-1209PETpal1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903665" y="3573016"/>
            <a:ext cx="2132831" cy="1714996"/>
          </a:xfrm>
          <a:prstGeom prst="rect">
            <a:avLst/>
          </a:prstGeom>
          <a:noFill/>
        </p:spPr>
      </p:pic>
      <p:pic>
        <p:nvPicPr>
          <p:cNvPr id="2056" name="Picture 8" descr="C:\Users\Ebrahim\Downloads\toxicology picture\solution\11641234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865460" y="1916832"/>
            <a:ext cx="2278540" cy="1872208"/>
          </a:xfrm>
          <a:prstGeom prst="rect">
            <a:avLst/>
          </a:prstGeom>
          <a:noFill/>
        </p:spPr>
      </p:pic>
      <p:pic>
        <p:nvPicPr>
          <p:cNvPr id="2057" name="Picture 9" descr="C:\Users\Ebrahim\Downloads\toxicology picture\solution\aspercorn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39553" y="1772816"/>
            <a:ext cx="1800200" cy="1008112"/>
          </a:xfrm>
          <a:prstGeom prst="rect">
            <a:avLst/>
          </a:prstGeom>
          <a:noFill/>
        </p:spPr>
      </p:pic>
      <p:pic>
        <p:nvPicPr>
          <p:cNvPr id="2058" name="Picture 10" descr="C:\Users\Ebrahim\Downloads\toxicology picture\solution\depositphotos_6739897-Construction-materials-collage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788025" y="5013176"/>
            <a:ext cx="1944215" cy="1761946"/>
          </a:xfrm>
          <a:prstGeom prst="rect">
            <a:avLst/>
          </a:prstGeom>
          <a:noFill/>
        </p:spPr>
      </p:pic>
      <p:pic>
        <p:nvPicPr>
          <p:cNvPr id="2059" name="Picture 11" descr="C:\Users\Ebrahim\Downloads\toxicology picture\solution\monensin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997703" y="1368152"/>
            <a:ext cx="1214257" cy="1772816"/>
          </a:xfrm>
          <a:prstGeom prst="rect">
            <a:avLst/>
          </a:prstGeom>
          <a:noFill/>
        </p:spPr>
      </p:pic>
      <p:pic>
        <p:nvPicPr>
          <p:cNvPr id="2060" name="Picture 12" descr="C:\Users\Ebrahim\Downloads\toxicology picture\solution\images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6876256" y="5301208"/>
            <a:ext cx="1512168" cy="1512168"/>
          </a:xfrm>
          <a:prstGeom prst="rect">
            <a:avLst/>
          </a:prstGeom>
          <a:noFill/>
        </p:spPr>
      </p:pic>
      <p:pic>
        <p:nvPicPr>
          <p:cNvPr id="2061" name="Picture 13" descr="C:\Users\Ebrahim\Downloads\toxicology picture\solution\Pic_DB_VentilationrSystems01.jp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4788024" y="3713584"/>
            <a:ext cx="1854163" cy="1227584"/>
          </a:xfrm>
          <a:prstGeom prst="rect">
            <a:avLst/>
          </a:prstGeom>
          <a:noFill/>
        </p:spPr>
      </p:pic>
      <p:pic>
        <p:nvPicPr>
          <p:cNvPr id="2062" name="Picture 14" descr="C:\Users\Ebrahim\Downloads\toxicology picture\solution\27ec3b3080a1480082f9ee5377534a31.jp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2886316" y="3356992"/>
            <a:ext cx="1973716" cy="1725463"/>
          </a:xfrm>
          <a:prstGeom prst="rect">
            <a:avLst/>
          </a:prstGeom>
          <a:noFill/>
        </p:spPr>
      </p:pic>
      <p:pic>
        <p:nvPicPr>
          <p:cNvPr id="2063" name="Picture 15" descr="C:\Users\Ebrahim\Downloads\toxicology picture\solution\741.jpg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107504" y="5126512"/>
            <a:ext cx="2952329" cy="1659479"/>
          </a:xfrm>
          <a:prstGeom prst="rect">
            <a:avLst/>
          </a:prstGeom>
          <a:noFill/>
        </p:spPr>
      </p:pic>
      <p:pic>
        <p:nvPicPr>
          <p:cNvPr id="2064" name="Picture 16" descr="C:\Users\Ebrahim\Downloads\toxicology picture\solution\lame.gif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2771800" y="5445224"/>
            <a:ext cx="1872208" cy="1179344"/>
          </a:xfrm>
          <a:prstGeom prst="rect">
            <a:avLst/>
          </a:prstGeom>
          <a:noFill/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C894F195-CEB9-439D-877E-C54004B9003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9928"/>
    </mc:Choice>
    <mc:Fallback>
      <p:transition spd="slow" advTm="1199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40000"/>
            <a:lum/>
          </a:blip>
          <a:srcRect/>
          <a:stretch>
            <a:fillRect l="1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fa-IR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cs typeface="B Nazanin" pitchFamily="2" charset="-78"/>
              </a:rPr>
              <a:t>طبقه بندی سموم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fa-IR" b="1" dirty="0">
                <a:cs typeface="B Nazanin" pitchFamily="2" charset="-78"/>
              </a:rPr>
              <a:t> منشا</a:t>
            </a:r>
          </a:p>
          <a:p>
            <a:r>
              <a:rPr lang="fa-IR" b="1" dirty="0">
                <a:cs typeface="B Nazanin" pitchFamily="2" charset="-78"/>
              </a:rPr>
              <a:t>حالت فیزیکی</a:t>
            </a:r>
          </a:p>
          <a:p>
            <a:r>
              <a:rPr lang="fa-IR" b="1" dirty="0">
                <a:cs typeface="B Nazanin" pitchFamily="2" charset="-78"/>
              </a:rPr>
              <a:t>خصوصیات فیزیکی</a:t>
            </a:r>
          </a:p>
          <a:p>
            <a:r>
              <a:rPr lang="fa-IR" b="1" dirty="0">
                <a:cs typeface="B Nazanin" pitchFamily="2" charset="-78"/>
              </a:rPr>
              <a:t>اثرات فیزیکی</a:t>
            </a:r>
          </a:p>
          <a:p>
            <a:r>
              <a:rPr lang="fa-IR" b="1" dirty="0">
                <a:cs typeface="B Nazanin" pitchFamily="2" charset="-78"/>
              </a:rPr>
              <a:t>خصوصیات مواد شیمیایی</a:t>
            </a:r>
          </a:p>
          <a:p>
            <a:r>
              <a:rPr lang="fa-IR" b="1" dirty="0">
                <a:cs typeface="B Nazanin" pitchFamily="2" charset="-78"/>
              </a:rPr>
              <a:t>استفاده (افزودنیهای خوراکی، نگهدارنده ها، جونده کش، علف کش و...)</a:t>
            </a:r>
          </a:p>
          <a:p>
            <a:r>
              <a:rPr lang="fa-IR" b="1" dirty="0">
                <a:cs typeface="B Nazanin" pitchFamily="2" charset="-78"/>
              </a:rPr>
              <a:t>ایجاد سمیت</a:t>
            </a:r>
          </a:p>
          <a:p>
            <a:r>
              <a:rPr lang="fa-IR" b="1" dirty="0">
                <a:cs typeface="B Nazanin" pitchFamily="2" charset="-78"/>
              </a:rPr>
              <a:t>مکانسیمهای سلولی و مولکولی</a:t>
            </a:r>
          </a:p>
          <a:p>
            <a:r>
              <a:rPr lang="fa-IR" b="1" dirty="0">
                <a:cs typeface="B Nazanin" pitchFamily="2" charset="-78"/>
              </a:rPr>
              <a:t>ملاحظات محیطی و سلامت انسانی (آلوده کننده های آب و خاک و ....)</a:t>
            </a:r>
          </a:p>
          <a:p>
            <a:r>
              <a:rPr lang="fa-IR" b="1" dirty="0">
                <a:cs typeface="B Nazanin" pitchFamily="2" charset="-78"/>
              </a:rPr>
              <a:t>ارگان هدف</a:t>
            </a:r>
          </a:p>
          <a:p>
            <a:r>
              <a:rPr lang="fa-IR" b="1" dirty="0">
                <a:cs typeface="B Nazanin" pitchFamily="2" charset="-78"/>
              </a:rPr>
              <a:t>و.......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5093"/>
    </mc:Choice>
    <mc:Fallback xmlns="">
      <p:transition spd="slow" advTm="205093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872" y="44624"/>
            <a:ext cx="8229600" cy="1143000"/>
          </a:xfrm>
        </p:spPr>
        <p:txBody>
          <a:bodyPr/>
          <a:lstStyle/>
          <a:p>
            <a:pPr algn="r"/>
            <a:r>
              <a:rPr lang="fa-IR" dirty="0">
                <a:cs typeface="B Nazanin" pitchFamily="2" charset="-78"/>
              </a:rPr>
              <a:t>منشاء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4853880" y="980728"/>
            <a:ext cx="4038600" cy="4525963"/>
          </a:xfrm>
        </p:spPr>
        <p:txBody>
          <a:bodyPr/>
          <a:lstStyle/>
          <a:p>
            <a:r>
              <a:rPr lang="fa-IR" dirty="0">
                <a:cs typeface="B Nazanin" pitchFamily="2" charset="-78"/>
              </a:rPr>
              <a:t>طبیعی</a:t>
            </a:r>
          </a:p>
          <a:p>
            <a:pPr lvl="1"/>
            <a:r>
              <a:rPr lang="fa-IR" dirty="0">
                <a:cs typeface="B Nazanin" pitchFamily="2" charset="-78"/>
              </a:rPr>
              <a:t>عناصر موجود در آب و خاک و اتمسفر</a:t>
            </a:r>
          </a:p>
          <a:p>
            <a:pPr lvl="1"/>
            <a:r>
              <a:rPr lang="en-US" dirty="0">
                <a:cs typeface="B Nazanin" pitchFamily="2" charset="-78"/>
              </a:rPr>
              <a:t>Toxin = </a:t>
            </a:r>
            <a:r>
              <a:rPr lang="en-US" dirty="0" err="1">
                <a:cs typeface="B Nazanin" pitchFamily="2" charset="-78"/>
              </a:rPr>
              <a:t>biotoxin</a:t>
            </a:r>
            <a:endParaRPr lang="fa-IR" dirty="0">
              <a:cs typeface="B Nazanin" pitchFamily="2" charset="-78"/>
            </a:endParaRPr>
          </a:p>
          <a:p>
            <a:r>
              <a:rPr lang="fa-IR" dirty="0">
                <a:cs typeface="B Nazanin" pitchFamily="2" charset="-78"/>
              </a:rPr>
              <a:t>ساختگی</a:t>
            </a:r>
          </a:p>
          <a:p>
            <a:pPr lvl="1"/>
            <a:r>
              <a:rPr lang="fa-IR" dirty="0">
                <a:cs typeface="B Nazanin" pitchFamily="2" charset="-78"/>
              </a:rPr>
              <a:t>محصولات شیمیایی</a:t>
            </a:r>
          </a:p>
          <a:p>
            <a:pPr lvl="2"/>
            <a:r>
              <a:rPr lang="fa-IR" dirty="0">
                <a:cs typeface="B Nazanin" pitchFamily="2" charset="-78"/>
              </a:rPr>
              <a:t>بر اساس هدف</a:t>
            </a:r>
          </a:p>
          <a:p>
            <a:pPr lvl="2"/>
            <a:r>
              <a:rPr lang="fa-IR" dirty="0">
                <a:cs typeface="B Nazanin" pitchFamily="2" charset="-78"/>
              </a:rPr>
              <a:t>بدون هدف (محصولات فرعی)</a:t>
            </a:r>
          </a:p>
          <a:p>
            <a:pPr lvl="2"/>
            <a:r>
              <a:rPr lang="fa-IR" dirty="0">
                <a:cs typeface="B Nazanin" pitchFamily="2" charset="-78"/>
              </a:rPr>
              <a:t>عدم رعایت کنترل روی واکنش ها</a:t>
            </a:r>
          </a:p>
          <a:p>
            <a:pPr lvl="1"/>
            <a:endParaRPr lang="fa-IR" dirty="0">
              <a:cs typeface="B Nazanin" pitchFamily="2" charset="-78"/>
            </a:endParaRPr>
          </a:p>
          <a:p>
            <a:endParaRPr lang="en-US" dirty="0">
              <a:cs typeface="B Nazanin" pitchFamily="2" charset="-78"/>
            </a:endParaRPr>
          </a:p>
          <a:p>
            <a:pPr lvl="1"/>
            <a:endParaRPr lang="fa-IR" dirty="0">
              <a:cs typeface="B Nazanin" pitchFamily="2" charset="-78"/>
            </a:endParaRPr>
          </a:p>
          <a:p>
            <a:endParaRPr lang="fa-IR" dirty="0">
              <a:cs typeface="B Nazanin" pitchFamily="2" charset="-78"/>
            </a:endParaRPr>
          </a:p>
        </p:txBody>
      </p:sp>
      <p:pic>
        <p:nvPicPr>
          <p:cNvPr id="6" name="Picture 5" descr="poisonplan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496" y="476672"/>
            <a:ext cx="1811338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7704" y="116632"/>
            <a:ext cx="2117725" cy="25146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</p:pic>
      <p:pic>
        <p:nvPicPr>
          <p:cNvPr id="8" name="Picture 12" descr="drattl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67744" y="2708920"/>
            <a:ext cx="2286000" cy="1295400"/>
          </a:xfrm>
          <a:prstGeom prst="rect">
            <a:avLst/>
          </a:prstGeom>
          <a:noFill/>
        </p:spPr>
      </p:pic>
      <p:pic>
        <p:nvPicPr>
          <p:cNvPr id="9" name="Picture 13" descr="flowers and dog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140968"/>
            <a:ext cx="2286000" cy="1646237"/>
          </a:xfrm>
          <a:prstGeom prst="rect">
            <a:avLst/>
          </a:prstGeom>
          <a:noFill/>
        </p:spPr>
      </p:pic>
      <p:pic>
        <p:nvPicPr>
          <p:cNvPr id="10" name="Picture 8" descr="B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09381" y="1948185"/>
            <a:ext cx="1474787" cy="1120775"/>
          </a:xfrm>
          <a:prstGeom prst="rect">
            <a:avLst/>
          </a:prstGeom>
          <a:noFill/>
        </p:spPr>
      </p:pic>
      <p:pic>
        <p:nvPicPr>
          <p:cNvPr id="11" name="Picture 9" descr="MVC-028F"/>
          <p:cNvPicPr>
            <a:picLocks noChangeAspect="1" noChangeArrowheads="1"/>
          </p:cNvPicPr>
          <p:nvPr/>
        </p:nvPicPr>
        <p:blipFill>
          <a:blip r:embed="rId7" cstate="print">
            <a:lum bright="6000" contrast="20000"/>
          </a:blip>
          <a:srcRect/>
          <a:stretch>
            <a:fillRect/>
          </a:stretch>
        </p:blipFill>
        <p:spPr bwMode="auto">
          <a:xfrm>
            <a:off x="-36512" y="4835922"/>
            <a:ext cx="2730500" cy="2049462"/>
          </a:xfrm>
          <a:prstGeom prst="rect">
            <a:avLst/>
          </a:prstGeom>
          <a:noFill/>
        </p:spPr>
      </p:pic>
      <p:pic>
        <p:nvPicPr>
          <p:cNvPr id="12" name="Picture 5" descr="airpollution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865115" y="4161755"/>
            <a:ext cx="2066925" cy="178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0" descr="sewage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364088" y="5188099"/>
            <a:ext cx="2520280" cy="1265237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882"/>
    </mc:Choice>
    <mc:Fallback xmlns="">
      <p:transition spd="slow" advTm="56882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ontent Placeholder 6"/>
          <p:cNvGraphicFramePr>
            <a:graphicFrameLocks noGrp="1"/>
          </p:cNvGraphicFramePr>
          <p:nvPr>
            <p:ph idx="1"/>
          </p:nvPr>
        </p:nvGraphicFramePr>
        <p:xfrm>
          <a:off x="323528" y="476672"/>
          <a:ext cx="5112568" cy="60486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9772"/>
    </mc:Choice>
    <mc:Fallback xmlns="">
      <p:transition spd="slow" advTm="129772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>
                <a:cs typeface="B Nazanin" pitchFamily="2" charset="-78"/>
              </a:rPr>
              <a:t>خصوصیات فیزیکی و شیمیایی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656"/>
    </mc:Choice>
    <mc:Fallback xmlns="">
      <p:transition spd="slow" advTm="26656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fa-IR" dirty="0">
                <a:cs typeface="B Nazanin" pitchFamily="2" charset="-78"/>
              </a:rPr>
              <a:t>پتانسیل سمیت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a-IR" dirty="0">
                <a:cs typeface="B Nazanin" pitchFamily="2" charset="-78"/>
              </a:rPr>
              <a:t>سمیت یا </a:t>
            </a:r>
            <a:r>
              <a:rPr lang="en-US" dirty="0">
                <a:cs typeface="B Nazanin" pitchFamily="2" charset="-78"/>
              </a:rPr>
              <a:t>Toxicity</a:t>
            </a:r>
            <a:r>
              <a:rPr lang="fa-IR" dirty="0">
                <a:cs typeface="B Nazanin" pitchFamily="2" charset="-78"/>
              </a:rPr>
              <a:t> </a:t>
            </a:r>
          </a:p>
          <a:p>
            <a:pPr lvl="1"/>
            <a:r>
              <a:rPr lang="en-US" dirty="0">
                <a:cs typeface="B Nazanin" pitchFamily="2" charset="-78"/>
              </a:rPr>
              <a:t>Mg/kg</a:t>
            </a:r>
            <a:r>
              <a:rPr lang="fa-IR" dirty="0">
                <a:cs typeface="B Nazanin" pitchFamily="2" charset="-78"/>
              </a:rPr>
              <a:t> </a:t>
            </a:r>
          </a:p>
          <a:p>
            <a:pPr lvl="1"/>
            <a:r>
              <a:rPr lang="en-US" dirty="0">
                <a:cs typeface="B Nazanin" pitchFamily="2" charset="-78"/>
              </a:rPr>
              <a:t>Lethal Dose</a:t>
            </a:r>
            <a:r>
              <a:rPr lang="fa-IR" dirty="0">
                <a:cs typeface="B Nazanin" pitchFamily="2" charset="-78"/>
              </a:rPr>
              <a:t> یا </a:t>
            </a:r>
            <a:r>
              <a:rPr lang="en-US" dirty="0">
                <a:cs typeface="B Nazanin" pitchFamily="2" charset="-78"/>
              </a:rPr>
              <a:t>lethal Concentration</a:t>
            </a:r>
            <a:r>
              <a:rPr lang="fa-IR" dirty="0">
                <a:cs typeface="B Nazanin" pitchFamily="2" charset="-78"/>
              </a:rPr>
              <a:t> </a:t>
            </a:r>
          </a:p>
          <a:p>
            <a:pPr lvl="1"/>
            <a:r>
              <a:rPr lang="en-US" dirty="0">
                <a:cs typeface="B Nazanin" pitchFamily="2" charset="-78"/>
              </a:rPr>
              <a:t>Toxic Dose</a:t>
            </a:r>
            <a:r>
              <a:rPr lang="fa-IR" dirty="0">
                <a:cs typeface="B Nazanin" pitchFamily="2" charset="-78"/>
              </a:rPr>
              <a:t> </a:t>
            </a:r>
          </a:p>
          <a:p>
            <a:pPr lvl="1"/>
            <a:r>
              <a:rPr lang="en-US" dirty="0">
                <a:cs typeface="B Nazanin" pitchFamily="2" charset="-78"/>
              </a:rPr>
              <a:t>Median Lethal Dose (LD </a:t>
            </a:r>
            <a:r>
              <a:rPr lang="en-US" sz="2400" dirty="0">
                <a:cs typeface="B Nazanin" pitchFamily="2" charset="-78"/>
              </a:rPr>
              <a:t>50</a:t>
            </a:r>
            <a:r>
              <a:rPr lang="en-US" dirty="0">
                <a:cs typeface="B Nazanin" pitchFamily="2" charset="-78"/>
              </a:rPr>
              <a:t>)</a:t>
            </a:r>
          </a:p>
          <a:p>
            <a:pPr lvl="1"/>
            <a:r>
              <a:rPr lang="en-US" dirty="0">
                <a:cs typeface="B Nazanin" pitchFamily="2" charset="-78"/>
              </a:rPr>
              <a:t>Effective Dose(ED </a:t>
            </a:r>
            <a:r>
              <a:rPr lang="en-US" sz="2400" dirty="0">
                <a:cs typeface="B Nazanin" pitchFamily="2" charset="-78"/>
              </a:rPr>
              <a:t>50</a:t>
            </a:r>
            <a:r>
              <a:rPr lang="en-US" dirty="0">
                <a:cs typeface="B Nazanin" pitchFamily="2" charset="-78"/>
              </a:rPr>
              <a:t>)</a:t>
            </a:r>
            <a:endParaRPr lang="fa-IR" dirty="0">
              <a:cs typeface="B Nazanin" pitchFamily="2" charset="-78"/>
            </a:endParaRPr>
          </a:p>
          <a:p>
            <a:pPr lvl="1"/>
            <a:r>
              <a:rPr lang="en-US" dirty="0">
                <a:cs typeface="B Nazanin" pitchFamily="2" charset="-78"/>
              </a:rPr>
              <a:t>Therapeutic Index= LD50/ED50</a:t>
            </a:r>
            <a:r>
              <a:rPr lang="fa-IR" dirty="0">
                <a:cs typeface="B Nazanin" pitchFamily="2" charset="-78"/>
              </a:rPr>
              <a:t> </a:t>
            </a:r>
          </a:p>
          <a:p>
            <a:pPr lvl="1"/>
            <a:r>
              <a:rPr lang="en-US" dirty="0">
                <a:cs typeface="B Nazanin" pitchFamily="2" charset="-78"/>
              </a:rPr>
              <a:t>Standard safety </a:t>
            </a:r>
            <a:r>
              <a:rPr lang="en-US" dirty="0" err="1">
                <a:cs typeface="B Nazanin" pitchFamily="2" charset="-78"/>
              </a:rPr>
              <a:t>Margine</a:t>
            </a:r>
            <a:r>
              <a:rPr lang="en-US" dirty="0">
                <a:cs typeface="B Nazanin" pitchFamily="2" charset="-78"/>
              </a:rPr>
              <a:t>=LD1/ED99</a:t>
            </a:r>
            <a:r>
              <a:rPr lang="fa-IR" dirty="0">
                <a:cs typeface="B Nazanin" pitchFamily="2" charset="-78"/>
              </a:rPr>
              <a:t> </a:t>
            </a:r>
          </a:p>
        </p:txBody>
      </p:sp>
      <p:pic>
        <p:nvPicPr>
          <p:cNvPr id="4" name="Picture 1029" descr="Cat_drunk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367939"/>
            <a:ext cx="3672408" cy="2268974"/>
          </a:xfrm>
          <a:prstGeom prst="rect">
            <a:avLst/>
          </a:prstGeom>
          <a:noFill/>
        </p:spPr>
      </p:pic>
      <p:pic>
        <p:nvPicPr>
          <p:cNvPr id="5" name="Picture 1032" descr="33-drinking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3140968"/>
            <a:ext cx="2633662" cy="2106613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2724"/>
    </mc:Choice>
    <mc:Fallback xmlns="">
      <p:transition spd="slow" advTm="222724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a-IR" sz="3600" b="1" i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cs typeface="B Nazanin" pitchFamily="2" charset="-78"/>
              </a:rPr>
              <a:t>دستورالعملی برای طبقه بندی سمیت نسبی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637115"/>
        </p:xfrm>
        <a:graphic>
          <a:graphicData uri="http://schemas.openxmlformats.org/drawingml/2006/table">
            <a:tbl>
              <a:tblPr rtl="1" firstRow="1" bandRow="1">
                <a:tableStyleId>{912C8C85-51F0-491E-9774-3900AFEF0FD7}</a:tableStyleId>
              </a:tblPr>
              <a:tblGrid>
                <a:gridCol w="2743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62445">
                <a:tc>
                  <a:txBody>
                    <a:bodyPr/>
                    <a:lstStyle/>
                    <a:p>
                      <a:pPr algn="ctr" rtl="1"/>
                      <a:r>
                        <a:rPr lang="fa-IR" dirty="0">
                          <a:effectLst>
                            <a:glow rad="228600">
                              <a:schemeClr val="accent2">
                                <a:satMod val="175000"/>
                                <a:alpha val="40000"/>
                              </a:schemeClr>
                            </a:glow>
                          </a:effectLst>
                          <a:cs typeface="B Nazanin" pitchFamily="2" charset="-78"/>
                        </a:rPr>
                        <a:t>سمیت </a:t>
                      </a:r>
                      <a:r>
                        <a:rPr lang="en-US" dirty="0">
                          <a:effectLst>
                            <a:glow rad="228600">
                              <a:schemeClr val="accent2">
                                <a:satMod val="175000"/>
                                <a:alpha val="40000"/>
                              </a:schemeClr>
                            </a:glow>
                          </a:effectLst>
                          <a:cs typeface="B Nazanin" pitchFamily="2" charset="-78"/>
                        </a:rPr>
                        <a:t>(LD 50)</a:t>
                      </a:r>
                      <a:r>
                        <a:rPr lang="fa-IR" dirty="0">
                          <a:effectLst>
                            <a:glow rad="228600">
                              <a:schemeClr val="accent2">
                                <a:satMod val="175000"/>
                                <a:alpha val="40000"/>
                              </a:schemeClr>
                            </a:glow>
                          </a:effectLst>
                          <a:cs typeface="B Nazanin" pitchFamily="2" charset="-78"/>
                        </a:rPr>
                        <a:t> خوراکی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endParaRPr lang="fa-IR">
                        <a:effectLst>
                          <a:glow rad="228600">
                            <a:schemeClr val="accent2">
                              <a:satMod val="175000"/>
                              <a:alpha val="40000"/>
                            </a:schemeClr>
                          </a:glow>
                        </a:effectLst>
                        <a:cs typeface="B Nazanin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dirty="0">
                          <a:effectLst>
                            <a:glow rad="228600">
                              <a:schemeClr val="accent2">
                                <a:satMod val="175000"/>
                                <a:alpha val="40000"/>
                              </a:schemeClr>
                            </a:glow>
                          </a:effectLst>
                          <a:cs typeface="B Nazanin" pitchFamily="2" charset="-78"/>
                        </a:rPr>
                        <a:t>طبقه بندی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62445">
                <a:tc>
                  <a:txBody>
                    <a:bodyPr/>
                    <a:lstStyle/>
                    <a:p>
                      <a:pPr algn="ctr" rtl="1"/>
                      <a:r>
                        <a:rPr lang="en-US" dirty="0">
                          <a:effectLst>
                            <a:glow rad="228600">
                              <a:schemeClr val="accent2">
                                <a:satMod val="175000"/>
                                <a:alpha val="40000"/>
                              </a:schemeClr>
                            </a:glow>
                          </a:effectLst>
                          <a:cs typeface="B Nazanin" pitchFamily="2" charset="-78"/>
                        </a:rPr>
                        <a:t>&lt;1</a:t>
                      </a:r>
                      <a:r>
                        <a:rPr lang="en-US" baseline="0" dirty="0">
                          <a:effectLst>
                            <a:glow rad="228600">
                              <a:schemeClr val="accent2">
                                <a:satMod val="175000"/>
                                <a:alpha val="40000"/>
                              </a:schemeClr>
                            </a:glow>
                          </a:effectLst>
                          <a:cs typeface="B Nazanin" pitchFamily="2" charset="-78"/>
                        </a:rPr>
                        <a:t> mg/kg</a:t>
                      </a:r>
                      <a:endParaRPr lang="fa-IR" dirty="0">
                        <a:effectLst>
                          <a:glow rad="228600">
                            <a:schemeClr val="accent2">
                              <a:satMod val="175000"/>
                              <a:alpha val="40000"/>
                            </a:schemeClr>
                          </a:glow>
                        </a:effectLst>
                        <a:cs typeface="B Nazanin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dirty="0">
                          <a:effectLst>
                            <a:glow rad="228600">
                              <a:schemeClr val="accent2">
                                <a:satMod val="175000"/>
                                <a:alpha val="40000"/>
                              </a:schemeClr>
                            </a:glow>
                          </a:effectLst>
                          <a:cs typeface="B Nazanin" pitchFamily="2" charset="-78"/>
                        </a:rPr>
                        <a:t>Extremely</a:t>
                      </a:r>
                      <a:r>
                        <a:rPr lang="en-US" baseline="0" dirty="0">
                          <a:effectLst>
                            <a:glow rad="228600">
                              <a:schemeClr val="accent2">
                                <a:satMod val="175000"/>
                                <a:alpha val="40000"/>
                              </a:schemeClr>
                            </a:glow>
                          </a:effectLst>
                          <a:cs typeface="B Nazanin" pitchFamily="2" charset="-78"/>
                        </a:rPr>
                        <a:t> toxic</a:t>
                      </a:r>
                      <a:endParaRPr lang="fa-IR" dirty="0">
                        <a:effectLst>
                          <a:glow rad="228600">
                            <a:schemeClr val="accent2">
                              <a:satMod val="175000"/>
                              <a:alpha val="40000"/>
                            </a:schemeClr>
                          </a:glow>
                        </a:effectLst>
                        <a:cs typeface="B Nazanin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dirty="0">
                          <a:effectLst>
                            <a:glow rad="228600">
                              <a:schemeClr val="accent2">
                                <a:satMod val="175000"/>
                                <a:alpha val="40000"/>
                              </a:schemeClr>
                            </a:glow>
                          </a:effectLst>
                          <a:cs typeface="B Nazanin" pitchFamily="2" charset="-78"/>
                        </a:rPr>
                        <a:t>به شدت سمی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62445">
                <a:tc>
                  <a:txBody>
                    <a:bodyPr/>
                    <a:lstStyle/>
                    <a:p>
                      <a:pPr algn="ctr" rtl="1"/>
                      <a:r>
                        <a:rPr lang="en-US" dirty="0">
                          <a:effectLst>
                            <a:glow rad="228600">
                              <a:schemeClr val="accent2">
                                <a:satMod val="175000"/>
                                <a:alpha val="40000"/>
                              </a:schemeClr>
                            </a:glow>
                          </a:effectLst>
                          <a:cs typeface="B Nazanin" pitchFamily="2" charset="-78"/>
                        </a:rPr>
                        <a:t>1-50 mg/kg</a:t>
                      </a:r>
                      <a:endParaRPr lang="fa-IR" dirty="0">
                        <a:effectLst>
                          <a:glow rad="228600">
                            <a:schemeClr val="accent2">
                              <a:satMod val="175000"/>
                              <a:alpha val="40000"/>
                            </a:schemeClr>
                          </a:glow>
                        </a:effectLst>
                        <a:cs typeface="B Nazanin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dirty="0">
                          <a:effectLst>
                            <a:glow rad="228600">
                              <a:schemeClr val="accent2">
                                <a:satMod val="175000"/>
                                <a:alpha val="40000"/>
                              </a:schemeClr>
                            </a:glow>
                          </a:effectLst>
                          <a:cs typeface="B Nazanin" pitchFamily="2" charset="-78"/>
                        </a:rPr>
                        <a:t>Highly toxic</a:t>
                      </a:r>
                      <a:endParaRPr lang="fa-IR" dirty="0">
                        <a:effectLst>
                          <a:glow rad="228600">
                            <a:schemeClr val="accent2">
                              <a:satMod val="175000"/>
                              <a:alpha val="40000"/>
                            </a:schemeClr>
                          </a:glow>
                        </a:effectLst>
                        <a:cs typeface="B Nazanin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dirty="0">
                          <a:effectLst>
                            <a:glow rad="228600">
                              <a:schemeClr val="accent2">
                                <a:satMod val="175000"/>
                                <a:alpha val="40000"/>
                              </a:schemeClr>
                            </a:glow>
                          </a:effectLst>
                          <a:cs typeface="B Nazanin" pitchFamily="2" charset="-78"/>
                        </a:rPr>
                        <a:t>خیلی سمی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62445">
                <a:tc>
                  <a:txBody>
                    <a:bodyPr/>
                    <a:lstStyle/>
                    <a:p>
                      <a:pPr algn="ctr" rtl="1"/>
                      <a:r>
                        <a:rPr lang="en-US" dirty="0">
                          <a:effectLst>
                            <a:glow rad="228600">
                              <a:schemeClr val="accent2">
                                <a:satMod val="175000"/>
                                <a:alpha val="40000"/>
                              </a:schemeClr>
                            </a:glow>
                          </a:effectLst>
                          <a:cs typeface="B Nazanin" pitchFamily="2" charset="-78"/>
                        </a:rPr>
                        <a:t>50-500 mg/kg</a:t>
                      </a:r>
                      <a:endParaRPr lang="fa-IR" dirty="0">
                        <a:effectLst>
                          <a:glow rad="228600">
                            <a:schemeClr val="accent2">
                              <a:satMod val="175000"/>
                              <a:alpha val="40000"/>
                            </a:schemeClr>
                          </a:glow>
                        </a:effectLst>
                        <a:cs typeface="B Nazanin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dirty="0">
                          <a:effectLst>
                            <a:glow rad="228600">
                              <a:schemeClr val="accent2">
                                <a:satMod val="175000"/>
                                <a:alpha val="40000"/>
                              </a:schemeClr>
                            </a:glow>
                          </a:effectLst>
                          <a:cs typeface="B Nazanin" pitchFamily="2" charset="-78"/>
                        </a:rPr>
                        <a:t>Moderately toxic</a:t>
                      </a:r>
                      <a:endParaRPr lang="fa-IR" dirty="0">
                        <a:effectLst>
                          <a:glow rad="228600">
                            <a:schemeClr val="accent2">
                              <a:satMod val="175000"/>
                              <a:alpha val="40000"/>
                            </a:schemeClr>
                          </a:glow>
                        </a:effectLst>
                        <a:cs typeface="B Nazanin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dirty="0">
                          <a:effectLst>
                            <a:glow rad="228600">
                              <a:schemeClr val="accent2">
                                <a:satMod val="175000"/>
                                <a:alpha val="40000"/>
                              </a:schemeClr>
                            </a:glow>
                          </a:effectLst>
                          <a:cs typeface="B Nazanin" pitchFamily="2" charset="-78"/>
                        </a:rPr>
                        <a:t>متوسط سمی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62445">
                <a:tc>
                  <a:txBody>
                    <a:bodyPr/>
                    <a:lstStyle/>
                    <a:p>
                      <a:pPr algn="ctr" rtl="1"/>
                      <a:r>
                        <a:rPr lang="en-US" dirty="0">
                          <a:effectLst>
                            <a:glow rad="228600">
                              <a:schemeClr val="accent2">
                                <a:satMod val="175000"/>
                                <a:alpha val="40000"/>
                              </a:schemeClr>
                            </a:glow>
                          </a:effectLst>
                          <a:cs typeface="B Nazanin" pitchFamily="2" charset="-78"/>
                        </a:rPr>
                        <a:t>0.5-5 g/kg</a:t>
                      </a:r>
                      <a:endParaRPr lang="fa-IR" dirty="0">
                        <a:effectLst>
                          <a:glow rad="228600">
                            <a:schemeClr val="accent2">
                              <a:satMod val="175000"/>
                              <a:alpha val="40000"/>
                            </a:schemeClr>
                          </a:glow>
                        </a:effectLst>
                        <a:cs typeface="B Nazanin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dirty="0">
                          <a:effectLst>
                            <a:glow rad="228600">
                              <a:schemeClr val="accent2">
                                <a:satMod val="175000"/>
                                <a:alpha val="40000"/>
                              </a:schemeClr>
                            </a:glow>
                          </a:effectLst>
                          <a:cs typeface="B Nazanin" pitchFamily="2" charset="-78"/>
                        </a:rPr>
                        <a:t>Slightly toxic</a:t>
                      </a:r>
                      <a:endParaRPr lang="fa-IR" dirty="0">
                        <a:effectLst>
                          <a:glow rad="228600">
                            <a:schemeClr val="accent2">
                              <a:satMod val="175000"/>
                              <a:alpha val="40000"/>
                            </a:schemeClr>
                          </a:glow>
                        </a:effectLst>
                        <a:cs typeface="B Nazanin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dirty="0">
                          <a:effectLst>
                            <a:glow rad="228600">
                              <a:schemeClr val="accent2">
                                <a:satMod val="175000"/>
                                <a:alpha val="40000"/>
                              </a:schemeClr>
                            </a:glow>
                          </a:effectLst>
                          <a:cs typeface="B Nazanin" pitchFamily="2" charset="-78"/>
                        </a:rPr>
                        <a:t>کمی سمی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62445">
                <a:tc>
                  <a:txBody>
                    <a:bodyPr/>
                    <a:lstStyle/>
                    <a:p>
                      <a:pPr algn="ctr" rtl="1"/>
                      <a:r>
                        <a:rPr lang="en-US" dirty="0">
                          <a:effectLst>
                            <a:glow rad="228600">
                              <a:schemeClr val="accent2">
                                <a:satMod val="175000"/>
                                <a:alpha val="40000"/>
                              </a:schemeClr>
                            </a:glow>
                          </a:effectLst>
                          <a:cs typeface="B Nazanin" pitchFamily="2" charset="-78"/>
                        </a:rPr>
                        <a:t>5-15 g/kg</a:t>
                      </a:r>
                      <a:endParaRPr lang="fa-IR" dirty="0">
                        <a:effectLst>
                          <a:glow rad="228600">
                            <a:schemeClr val="accent2">
                              <a:satMod val="175000"/>
                              <a:alpha val="40000"/>
                            </a:schemeClr>
                          </a:glow>
                        </a:effectLst>
                        <a:cs typeface="B Nazanin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dirty="0">
                          <a:effectLst>
                            <a:glow rad="228600">
                              <a:schemeClr val="accent2">
                                <a:satMod val="175000"/>
                                <a:alpha val="40000"/>
                              </a:schemeClr>
                            </a:glow>
                          </a:effectLst>
                          <a:cs typeface="B Nazanin" pitchFamily="2" charset="-78"/>
                        </a:rPr>
                        <a:t>Practically nontoxic</a:t>
                      </a:r>
                      <a:endParaRPr lang="fa-IR" dirty="0">
                        <a:effectLst>
                          <a:glow rad="228600">
                            <a:schemeClr val="accent2">
                              <a:satMod val="175000"/>
                              <a:alpha val="40000"/>
                            </a:schemeClr>
                          </a:glow>
                        </a:effectLst>
                        <a:cs typeface="B Nazanin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dirty="0">
                          <a:effectLst>
                            <a:glow rad="228600">
                              <a:schemeClr val="accent2">
                                <a:satMod val="175000"/>
                                <a:alpha val="40000"/>
                              </a:schemeClr>
                            </a:glow>
                          </a:effectLst>
                          <a:cs typeface="B Nazanin" pitchFamily="2" charset="-78"/>
                        </a:rPr>
                        <a:t>عملا غیرسمی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62445">
                <a:tc>
                  <a:txBody>
                    <a:bodyPr/>
                    <a:lstStyle/>
                    <a:p>
                      <a:pPr algn="ctr" rtl="1"/>
                      <a:r>
                        <a:rPr lang="en-US" dirty="0">
                          <a:effectLst>
                            <a:glow rad="228600">
                              <a:schemeClr val="accent2">
                                <a:satMod val="175000"/>
                                <a:alpha val="40000"/>
                              </a:schemeClr>
                            </a:glow>
                          </a:effectLst>
                          <a:cs typeface="B Nazanin" pitchFamily="2" charset="-78"/>
                        </a:rPr>
                        <a:t>&gt; 15 g/kg</a:t>
                      </a:r>
                      <a:endParaRPr lang="fa-IR" dirty="0">
                        <a:effectLst>
                          <a:glow rad="228600">
                            <a:schemeClr val="accent2">
                              <a:satMod val="175000"/>
                              <a:alpha val="40000"/>
                            </a:schemeClr>
                          </a:glow>
                        </a:effectLst>
                        <a:cs typeface="B Nazanin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dirty="0">
                          <a:effectLst>
                            <a:glow rad="228600">
                              <a:schemeClr val="accent2">
                                <a:satMod val="175000"/>
                                <a:alpha val="40000"/>
                              </a:schemeClr>
                            </a:glow>
                          </a:effectLst>
                          <a:cs typeface="B Nazanin" pitchFamily="2" charset="-78"/>
                        </a:rPr>
                        <a:t>Relatively harmless </a:t>
                      </a:r>
                      <a:endParaRPr lang="fa-IR" dirty="0">
                        <a:effectLst>
                          <a:glow rad="228600">
                            <a:schemeClr val="accent2">
                              <a:satMod val="175000"/>
                              <a:alpha val="40000"/>
                            </a:schemeClr>
                          </a:glow>
                        </a:effectLst>
                        <a:cs typeface="B Nazanin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dirty="0">
                          <a:effectLst>
                            <a:glow rad="228600">
                              <a:schemeClr val="accent2">
                                <a:satMod val="175000"/>
                                <a:alpha val="40000"/>
                              </a:schemeClr>
                            </a:glow>
                          </a:effectLst>
                          <a:cs typeface="B Nazanin" pitchFamily="2" charset="-78"/>
                        </a:rPr>
                        <a:t>نسبتا بی ضرر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391"/>
    </mc:Choice>
    <mc:Fallback xmlns="">
      <p:transition spd="slow" advTm="43391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5107</TotalTime>
  <Words>983</Words>
  <Application>Microsoft Office PowerPoint</Application>
  <PresentationFormat>On-screen Show (4:3)</PresentationFormat>
  <Paragraphs>265</Paragraphs>
  <Slides>33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7" baseType="lpstr">
      <vt:lpstr>Arial</vt:lpstr>
      <vt:lpstr>B Nazanin</vt:lpstr>
      <vt:lpstr>Calibri</vt:lpstr>
      <vt:lpstr>Office Theme</vt:lpstr>
      <vt:lpstr>PowerPoint Presentation</vt:lpstr>
      <vt:lpstr>PowerPoint Presentation</vt:lpstr>
      <vt:lpstr>حوزه های تخصصی سم شناسی</vt:lpstr>
      <vt:lpstr>طبقه بندی سموم</vt:lpstr>
      <vt:lpstr>منشاء</vt:lpstr>
      <vt:lpstr>PowerPoint Presentation</vt:lpstr>
      <vt:lpstr>خصوصیات فیزیکی و شیمیایی</vt:lpstr>
      <vt:lpstr>پتانسیل سمیت</vt:lpstr>
      <vt:lpstr>دستورالعملی برای طبقه بندی سمیت نسبی</vt:lpstr>
      <vt:lpstr>سمیت بر اساس فراوانی و مدت مواجهه</vt:lpstr>
      <vt:lpstr>مکانسیم های سلولی و مولکولی</vt:lpstr>
      <vt:lpstr>ارگان هدف toxic</vt:lpstr>
      <vt:lpstr>خصوصیات مواجهه</vt:lpstr>
      <vt:lpstr>شکل مزمن سمیت</vt:lpstr>
      <vt:lpstr>دامنه اثرات نامطلوب</vt:lpstr>
      <vt:lpstr>برهمکنش مواد شیمیایی</vt:lpstr>
      <vt:lpstr>PowerPoint Presentation</vt:lpstr>
      <vt:lpstr>PowerPoint Presentation</vt:lpstr>
      <vt:lpstr>دوز - پاسخ</vt:lpstr>
      <vt:lpstr>رابطه دوزپاسخ فردی</vt:lpstr>
      <vt:lpstr>رابطه دوز پاسخ کوانتال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عوامل تاثیر گذار در سمیت</vt:lpstr>
      <vt:lpstr>فاکتورهای ماده سمی</vt:lpstr>
      <vt:lpstr>PowerPoint Presentation</vt:lpstr>
      <vt:lpstr>PowerPoint Presentation</vt:lpstr>
      <vt:lpstr>PowerPoint Presentation</vt:lpstr>
    </vt:vector>
  </TitlesOfParts>
  <Company>Grizli777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اصول سم شناسی</dc:title>
  <dc:creator>Ebrahim</dc:creator>
  <cp:lastModifiedBy>ebrahim shahroozian</cp:lastModifiedBy>
  <cp:revision>134</cp:revision>
  <dcterms:created xsi:type="dcterms:W3CDTF">2014-02-07T08:33:17Z</dcterms:created>
  <dcterms:modified xsi:type="dcterms:W3CDTF">2020-05-05T10:15:38Z</dcterms:modified>
</cp:coreProperties>
</file>