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2" r:id="rId9"/>
    <p:sldId id="263" r:id="rId10"/>
    <p:sldId id="264" r:id="rId11"/>
    <p:sldId id="265" r:id="rId12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882" autoAdjust="0"/>
    <p:restoredTop sz="94660"/>
  </p:normalViewPr>
  <p:slideViewPr>
    <p:cSldViewPr>
      <p:cViewPr varScale="1">
        <p:scale>
          <a:sx n="106" d="100"/>
          <a:sy n="106" d="100"/>
        </p:scale>
        <p:origin x="608" y="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D874A1-223B-4D00-B93F-63EE3690DA19}" type="doc">
      <dgm:prSet loTypeId="urn:microsoft.com/office/officeart/2005/8/layout/hierarchy2" loCatId="hierarchy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pPr rtl="1"/>
          <a:endParaRPr lang="fa-IR"/>
        </a:p>
      </dgm:t>
    </dgm:pt>
    <dgm:pt modelId="{91509E1C-E186-4912-A0AC-D3475F8531FC}">
      <dgm:prSet phldrT="[Text]"/>
      <dgm:spPr/>
      <dgm:t>
        <a:bodyPr/>
        <a:lstStyle/>
        <a:p>
          <a:pPr rtl="1"/>
          <a:r>
            <a:rPr lang="fa-IR" b="1" dirty="0">
              <a:cs typeface="B Nazanin" pitchFamily="2" charset="-78"/>
            </a:rPr>
            <a:t>غلظت درصد</a:t>
          </a:r>
        </a:p>
      </dgm:t>
    </dgm:pt>
    <dgm:pt modelId="{D92C203B-BFA2-40EF-8091-6124C245A699}" type="parTrans" cxnId="{599F4E93-832A-441A-9C5D-D3BCF2CB64ED}">
      <dgm:prSet/>
      <dgm:spPr/>
      <dgm:t>
        <a:bodyPr/>
        <a:lstStyle/>
        <a:p>
          <a:pPr rtl="1"/>
          <a:endParaRPr lang="fa-IR"/>
        </a:p>
      </dgm:t>
    </dgm:pt>
    <dgm:pt modelId="{8C8F12CC-AE7E-4564-998F-8D4033FB9324}" type="sibTrans" cxnId="{599F4E93-832A-441A-9C5D-D3BCF2CB64ED}">
      <dgm:prSet/>
      <dgm:spPr/>
      <dgm:t>
        <a:bodyPr/>
        <a:lstStyle/>
        <a:p>
          <a:pPr rtl="1"/>
          <a:endParaRPr lang="fa-IR"/>
        </a:p>
      </dgm:t>
    </dgm:pt>
    <dgm:pt modelId="{7FAC3BDF-0B92-43DB-8EA7-2F25BA4B2E14}">
      <dgm:prSet phldrT="[Text]"/>
      <dgm:spPr/>
      <dgm:t>
        <a:bodyPr/>
        <a:lstStyle/>
        <a:p>
          <a:pPr rtl="1"/>
          <a:r>
            <a:rPr lang="fa-IR" b="1" dirty="0">
              <a:cs typeface="B Nazanin" pitchFamily="2" charset="-78"/>
            </a:rPr>
            <a:t>حجمی/حجمی</a:t>
          </a:r>
        </a:p>
        <a:p>
          <a:pPr rtl="1"/>
          <a:r>
            <a:rPr lang="en-US" b="1" dirty="0">
              <a:cs typeface="B Nazanin" pitchFamily="2" charset="-78"/>
            </a:rPr>
            <a:t>%v/v</a:t>
          </a:r>
          <a:endParaRPr lang="fa-IR" b="1" dirty="0">
            <a:cs typeface="B Nazanin" pitchFamily="2" charset="-78"/>
          </a:endParaRPr>
        </a:p>
      </dgm:t>
    </dgm:pt>
    <dgm:pt modelId="{188A128D-5122-47F5-B431-F34FB5CCDA93}" type="parTrans" cxnId="{CB1A492D-6E6C-4E36-8D8E-257DAADE8F23}">
      <dgm:prSet/>
      <dgm:spPr/>
      <dgm:t>
        <a:bodyPr/>
        <a:lstStyle/>
        <a:p>
          <a:pPr rtl="1"/>
          <a:endParaRPr lang="fa-IR"/>
        </a:p>
      </dgm:t>
    </dgm:pt>
    <dgm:pt modelId="{693F816B-AC66-4152-9388-393E13B03B4A}" type="sibTrans" cxnId="{CB1A492D-6E6C-4E36-8D8E-257DAADE8F23}">
      <dgm:prSet/>
      <dgm:spPr/>
      <dgm:t>
        <a:bodyPr/>
        <a:lstStyle/>
        <a:p>
          <a:pPr rtl="1"/>
          <a:endParaRPr lang="fa-IR"/>
        </a:p>
      </dgm:t>
    </dgm:pt>
    <dgm:pt modelId="{106DB322-ED33-4FB5-A4D1-4E6C0EED9588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rtl="1"/>
          <a:endParaRPr lang="fa-IR" b="1" dirty="0">
            <a:cs typeface="B Nazanin" pitchFamily="2" charset="-78"/>
          </a:endParaRPr>
        </a:p>
      </dgm:t>
    </dgm:pt>
    <dgm:pt modelId="{6280B406-B81C-46DA-9F30-46AD6BC3C31F}" type="parTrans" cxnId="{235FC1A3-2D90-42AE-A024-E432516E543A}">
      <dgm:prSet/>
      <dgm:spPr/>
      <dgm:t>
        <a:bodyPr/>
        <a:lstStyle/>
        <a:p>
          <a:pPr rtl="1"/>
          <a:endParaRPr lang="fa-IR"/>
        </a:p>
      </dgm:t>
    </dgm:pt>
    <dgm:pt modelId="{B696AEBB-278C-43C5-A969-8A0B9C19D711}" type="sibTrans" cxnId="{235FC1A3-2D90-42AE-A024-E432516E543A}">
      <dgm:prSet/>
      <dgm:spPr/>
      <dgm:t>
        <a:bodyPr/>
        <a:lstStyle/>
        <a:p>
          <a:pPr rtl="1"/>
          <a:endParaRPr lang="fa-IR"/>
        </a:p>
      </dgm:t>
    </dgm:pt>
    <dgm:pt modelId="{4EF74F89-F3A3-4FF5-9EEE-86CC18F5F020}">
      <dgm:prSet phldrT="[Text]"/>
      <dgm:spPr/>
      <dgm:t>
        <a:bodyPr/>
        <a:lstStyle/>
        <a:p>
          <a:pPr rtl="1"/>
          <a:r>
            <a:rPr lang="fa-IR" b="1" dirty="0">
              <a:cs typeface="B Nazanin" pitchFamily="2" charset="-78"/>
            </a:rPr>
            <a:t>وزنی/وزنی</a:t>
          </a:r>
        </a:p>
        <a:p>
          <a:pPr rtl="1"/>
          <a:r>
            <a:rPr lang="en-US" b="1" dirty="0">
              <a:cs typeface="B Nazanin" pitchFamily="2" charset="-78"/>
            </a:rPr>
            <a:t>%w/w</a:t>
          </a:r>
          <a:endParaRPr lang="fa-IR" b="1" dirty="0">
            <a:cs typeface="B Nazanin" pitchFamily="2" charset="-78"/>
          </a:endParaRPr>
        </a:p>
      </dgm:t>
    </dgm:pt>
    <dgm:pt modelId="{1149A774-9B75-49F0-BA35-C1172F504550}" type="parTrans" cxnId="{08A2913B-AF5D-457E-8F72-9EBD202A9C64}">
      <dgm:prSet/>
      <dgm:spPr/>
      <dgm:t>
        <a:bodyPr/>
        <a:lstStyle/>
        <a:p>
          <a:pPr rtl="1"/>
          <a:endParaRPr lang="fa-IR"/>
        </a:p>
      </dgm:t>
    </dgm:pt>
    <dgm:pt modelId="{EB06A871-C79A-4E23-8AD7-A58CB65A34ED}" type="sibTrans" cxnId="{08A2913B-AF5D-457E-8F72-9EBD202A9C64}">
      <dgm:prSet/>
      <dgm:spPr/>
      <dgm:t>
        <a:bodyPr/>
        <a:lstStyle/>
        <a:p>
          <a:pPr rtl="1"/>
          <a:endParaRPr lang="fa-IR"/>
        </a:p>
      </dgm:t>
    </dgm:pt>
    <dgm:pt modelId="{F94DAE82-F7C8-4E61-8417-151DA436A4FC}">
      <dgm:prSet phldrT="[Text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pPr rtl="1"/>
          <a:endParaRPr lang="fa-IR" b="1" dirty="0">
            <a:cs typeface="B Nazanin" pitchFamily="2" charset="-78"/>
          </a:endParaRPr>
        </a:p>
      </dgm:t>
    </dgm:pt>
    <dgm:pt modelId="{CD541057-24C8-4818-A86D-20955DD582F2}" type="parTrans" cxnId="{C828DDEC-608B-4876-A3E1-06549A5CFDC4}">
      <dgm:prSet/>
      <dgm:spPr/>
      <dgm:t>
        <a:bodyPr/>
        <a:lstStyle/>
        <a:p>
          <a:pPr rtl="1"/>
          <a:endParaRPr lang="fa-IR"/>
        </a:p>
      </dgm:t>
    </dgm:pt>
    <dgm:pt modelId="{BD541FA0-9126-4F60-8495-08B110009171}" type="sibTrans" cxnId="{C828DDEC-608B-4876-A3E1-06549A5CFDC4}">
      <dgm:prSet/>
      <dgm:spPr/>
      <dgm:t>
        <a:bodyPr/>
        <a:lstStyle/>
        <a:p>
          <a:pPr rtl="1"/>
          <a:endParaRPr lang="fa-IR"/>
        </a:p>
      </dgm:t>
    </dgm:pt>
    <dgm:pt modelId="{E5CA68E3-C35B-43FD-8F02-D5FA348B8FC4}">
      <dgm:prSet phldrT="[Text]"/>
      <dgm:spPr/>
      <dgm:t>
        <a:bodyPr/>
        <a:lstStyle/>
        <a:p>
          <a:pPr rtl="1"/>
          <a:r>
            <a:rPr lang="fa-IR" b="1" dirty="0">
              <a:cs typeface="B Nazanin" pitchFamily="2" charset="-78"/>
            </a:rPr>
            <a:t>وزنی/حجمی</a:t>
          </a:r>
        </a:p>
        <a:p>
          <a:pPr rtl="1"/>
          <a:r>
            <a:rPr lang="en-US" b="1" dirty="0">
              <a:cs typeface="B Nazanin" pitchFamily="2" charset="-78"/>
            </a:rPr>
            <a:t>%w/v</a:t>
          </a:r>
          <a:endParaRPr lang="fa-IR" b="1" dirty="0">
            <a:cs typeface="B Nazanin" pitchFamily="2" charset="-78"/>
          </a:endParaRPr>
        </a:p>
      </dgm:t>
    </dgm:pt>
    <dgm:pt modelId="{E0C2B4EC-C234-45DD-B70D-BDB251A2EBB2}" type="sibTrans" cxnId="{45D0C58C-1E5D-4DC0-81AB-DB54C4250524}">
      <dgm:prSet/>
      <dgm:spPr/>
      <dgm:t>
        <a:bodyPr/>
        <a:lstStyle/>
        <a:p>
          <a:pPr rtl="1"/>
          <a:endParaRPr lang="fa-IR"/>
        </a:p>
      </dgm:t>
    </dgm:pt>
    <dgm:pt modelId="{BCB5DAC3-01CF-4B85-B7D5-8FF21257FC79}" type="parTrans" cxnId="{45D0C58C-1E5D-4DC0-81AB-DB54C4250524}">
      <dgm:prSet/>
      <dgm:spPr/>
      <dgm:t>
        <a:bodyPr/>
        <a:lstStyle/>
        <a:p>
          <a:pPr rtl="1"/>
          <a:endParaRPr lang="fa-IR"/>
        </a:p>
      </dgm:t>
    </dgm:pt>
    <dgm:pt modelId="{0E1C9788-B8BD-49B6-97E7-D8A6FA63B102}">
      <dgm:prSet phldrT="[Text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pPr rtl="1"/>
          <a:endParaRPr lang="fa-IR" b="1" dirty="0">
            <a:cs typeface="B Nazanin" pitchFamily="2" charset="-78"/>
          </a:endParaRPr>
        </a:p>
      </dgm:t>
    </dgm:pt>
    <dgm:pt modelId="{8BB74665-00D0-450B-B3D9-07FEA0FA181C}" type="parTrans" cxnId="{63A73246-5899-4E1A-97AB-874F35078A25}">
      <dgm:prSet/>
      <dgm:spPr/>
      <dgm:t>
        <a:bodyPr/>
        <a:lstStyle/>
        <a:p>
          <a:pPr rtl="1"/>
          <a:endParaRPr lang="fa-IR"/>
        </a:p>
      </dgm:t>
    </dgm:pt>
    <dgm:pt modelId="{1D37F0A2-A409-4D25-AE3C-64A3520D051E}" type="sibTrans" cxnId="{63A73246-5899-4E1A-97AB-874F35078A25}">
      <dgm:prSet/>
      <dgm:spPr/>
      <dgm:t>
        <a:bodyPr/>
        <a:lstStyle/>
        <a:p>
          <a:pPr rtl="1"/>
          <a:endParaRPr lang="fa-IR"/>
        </a:p>
      </dgm:t>
    </dgm:pt>
    <dgm:pt modelId="{6544FCE2-AEA6-4613-9D08-910B0B2C64CC}" type="pres">
      <dgm:prSet presAssocID="{23D874A1-223B-4D00-B93F-63EE3690DA1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C06C683-A539-43B6-9688-81FF12BD5262}" type="pres">
      <dgm:prSet presAssocID="{91509E1C-E186-4912-A0AC-D3475F8531FC}" presName="root1" presStyleCnt="0"/>
      <dgm:spPr/>
    </dgm:pt>
    <dgm:pt modelId="{88264DCF-D956-4517-9F08-9E67FF5DF80A}" type="pres">
      <dgm:prSet presAssocID="{91509E1C-E186-4912-A0AC-D3475F8531FC}" presName="LevelOneTextNode" presStyleLbl="node0" presStyleIdx="0" presStyleCnt="1">
        <dgm:presLayoutVars>
          <dgm:chPref val="3"/>
        </dgm:presLayoutVars>
      </dgm:prSet>
      <dgm:spPr/>
    </dgm:pt>
    <dgm:pt modelId="{71B06BAC-CCD9-4561-A50C-6FC5A597FDFC}" type="pres">
      <dgm:prSet presAssocID="{91509E1C-E186-4912-A0AC-D3475F8531FC}" presName="level2hierChild" presStyleCnt="0"/>
      <dgm:spPr/>
    </dgm:pt>
    <dgm:pt modelId="{1F498151-240D-4123-8495-A96EFEBCDDA1}" type="pres">
      <dgm:prSet presAssocID="{188A128D-5122-47F5-B431-F34FB5CCDA93}" presName="conn2-1" presStyleLbl="parChTrans1D2" presStyleIdx="0" presStyleCnt="3"/>
      <dgm:spPr/>
    </dgm:pt>
    <dgm:pt modelId="{EC2E18F0-4747-4B46-9799-5831C02ED419}" type="pres">
      <dgm:prSet presAssocID="{188A128D-5122-47F5-B431-F34FB5CCDA93}" presName="connTx" presStyleLbl="parChTrans1D2" presStyleIdx="0" presStyleCnt="3"/>
      <dgm:spPr/>
    </dgm:pt>
    <dgm:pt modelId="{A3E41BB9-414B-4F97-ACED-FC3A58EEA367}" type="pres">
      <dgm:prSet presAssocID="{7FAC3BDF-0B92-43DB-8EA7-2F25BA4B2E14}" presName="root2" presStyleCnt="0"/>
      <dgm:spPr/>
    </dgm:pt>
    <dgm:pt modelId="{964F1F50-C537-4DDB-9FBF-0BA9AA2509EF}" type="pres">
      <dgm:prSet presAssocID="{7FAC3BDF-0B92-43DB-8EA7-2F25BA4B2E14}" presName="LevelTwoTextNode" presStyleLbl="node2" presStyleIdx="0" presStyleCnt="3">
        <dgm:presLayoutVars>
          <dgm:chPref val="3"/>
        </dgm:presLayoutVars>
      </dgm:prSet>
      <dgm:spPr/>
    </dgm:pt>
    <dgm:pt modelId="{CBE96B2E-BED2-4557-BA29-6B86C8740D1B}" type="pres">
      <dgm:prSet presAssocID="{7FAC3BDF-0B92-43DB-8EA7-2F25BA4B2E14}" presName="level3hierChild" presStyleCnt="0"/>
      <dgm:spPr/>
    </dgm:pt>
    <dgm:pt modelId="{6B96F354-6EFE-4164-9F69-F7352FA81FF6}" type="pres">
      <dgm:prSet presAssocID="{6280B406-B81C-46DA-9F30-46AD6BC3C31F}" presName="conn2-1" presStyleLbl="parChTrans1D3" presStyleIdx="0" presStyleCnt="3"/>
      <dgm:spPr/>
    </dgm:pt>
    <dgm:pt modelId="{25417A14-52B2-4B40-AC7E-B8AF7C8D497F}" type="pres">
      <dgm:prSet presAssocID="{6280B406-B81C-46DA-9F30-46AD6BC3C31F}" presName="connTx" presStyleLbl="parChTrans1D3" presStyleIdx="0" presStyleCnt="3"/>
      <dgm:spPr/>
    </dgm:pt>
    <dgm:pt modelId="{8861B17D-4DE3-42AD-80A8-B6165F256C4F}" type="pres">
      <dgm:prSet presAssocID="{106DB322-ED33-4FB5-A4D1-4E6C0EED9588}" presName="root2" presStyleCnt="0"/>
      <dgm:spPr/>
    </dgm:pt>
    <dgm:pt modelId="{B1CFF6F6-4125-4B7C-86BD-C6B852A14534}" type="pres">
      <dgm:prSet presAssocID="{106DB322-ED33-4FB5-A4D1-4E6C0EED9588}" presName="LevelTwoTextNode" presStyleLbl="node3" presStyleIdx="0" presStyleCnt="3" custScaleX="226538" custScaleY="98270" custLinFactNeighborX="2055" custLinFactNeighborY="-43432">
        <dgm:presLayoutVars>
          <dgm:chPref val="3"/>
        </dgm:presLayoutVars>
      </dgm:prSet>
      <dgm:spPr/>
    </dgm:pt>
    <dgm:pt modelId="{554D9D77-1D9D-4158-ABB8-246B2606A386}" type="pres">
      <dgm:prSet presAssocID="{106DB322-ED33-4FB5-A4D1-4E6C0EED9588}" presName="level3hierChild" presStyleCnt="0"/>
      <dgm:spPr/>
    </dgm:pt>
    <dgm:pt modelId="{6657992F-7548-480C-BA68-D2526912B042}" type="pres">
      <dgm:prSet presAssocID="{BCB5DAC3-01CF-4B85-B7D5-8FF21257FC79}" presName="conn2-1" presStyleLbl="parChTrans1D2" presStyleIdx="1" presStyleCnt="3"/>
      <dgm:spPr/>
    </dgm:pt>
    <dgm:pt modelId="{19A0D454-23D8-43F2-91E1-FA4F6EAFC8C7}" type="pres">
      <dgm:prSet presAssocID="{BCB5DAC3-01CF-4B85-B7D5-8FF21257FC79}" presName="connTx" presStyleLbl="parChTrans1D2" presStyleIdx="1" presStyleCnt="3"/>
      <dgm:spPr/>
    </dgm:pt>
    <dgm:pt modelId="{39705960-AFB1-46A7-9278-2827E57A4C0A}" type="pres">
      <dgm:prSet presAssocID="{E5CA68E3-C35B-43FD-8F02-D5FA348B8FC4}" presName="root2" presStyleCnt="0"/>
      <dgm:spPr/>
    </dgm:pt>
    <dgm:pt modelId="{F104ACAE-9624-46BF-8CFB-EFA4A060ED02}" type="pres">
      <dgm:prSet presAssocID="{E5CA68E3-C35B-43FD-8F02-D5FA348B8FC4}" presName="LevelTwoTextNode" presStyleLbl="node2" presStyleIdx="1" presStyleCnt="3" custLinFactNeighborX="599" custLinFactNeighborY="-3728">
        <dgm:presLayoutVars>
          <dgm:chPref val="3"/>
        </dgm:presLayoutVars>
      </dgm:prSet>
      <dgm:spPr/>
    </dgm:pt>
    <dgm:pt modelId="{BEEE42DC-33CF-48B4-A45D-ADBDAD659FA1}" type="pres">
      <dgm:prSet presAssocID="{E5CA68E3-C35B-43FD-8F02-D5FA348B8FC4}" presName="level3hierChild" presStyleCnt="0"/>
      <dgm:spPr/>
    </dgm:pt>
    <dgm:pt modelId="{3F280F5C-31E2-4D7D-866F-D4DF8AB741F7}" type="pres">
      <dgm:prSet presAssocID="{8BB74665-00D0-450B-B3D9-07FEA0FA181C}" presName="conn2-1" presStyleLbl="parChTrans1D3" presStyleIdx="1" presStyleCnt="3"/>
      <dgm:spPr/>
    </dgm:pt>
    <dgm:pt modelId="{47C2A324-9B91-4222-A465-EEAC92B5517C}" type="pres">
      <dgm:prSet presAssocID="{8BB74665-00D0-450B-B3D9-07FEA0FA181C}" presName="connTx" presStyleLbl="parChTrans1D3" presStyleIdx="1" presStyleCnt="3"/>
      <dgm:spPr/>
    </dgm:pt>
    <dgm:pt modelId="{C5324C96-C963-4839-963E-AC58014BCC2D}" type="pres">
      <dgm:prSet presAssocID="{0E1C9788-B8BD-49B6-97E7-D8A6FA63B102}" presName="root2" presStyleCnt="0"/>
      <dgm:spPr/>
    </dgm:pt>
    <dgm:pt modelId="{D9AA2AA8-BEC3-4B2E-8980-12A49AAB09FB}" type="pres">
      <dgm:prSet presAssocID="{0E1C9788-B8BD-49B6-97E7-D8A6FA63B102}" presName="LevelTwoTextNode" presStyleLbl="node3" presStyleIdx="1" presStyleCnt="3" custScaleX="229523" custLinFactNeighborY="-10541">
        <dgm:presLayoutVars>
          <dgm:chPref val="3"/>
        </dgm:presLayoutVars>
      </dgm:prSet>
      <dgm:spPr/>
    </dgm:pt>
    <dgm:pt modelId="{364F466B-A921-47D2-B9AC-C48117C5B30C}" type="pres">
      <dgm:prSet presAssocID="{0E1C9788-B8BD-49B6-97E7-D8A6FA63B102}" presName="level3hierChild" presStyleCnt="0"/>
      <dgm:spPr/>
    </dgm:pt>
    <dgm:pt modelId="{29A37C31-B575-4705-8CAB-F21E17E3F535}" type="pres">
      <dgm:prSet presAssocID="{1149A774-9B75-49F0-BA35-C1172F504550}" presName="conn2-1" presStyleLbl="parChTrans1D2" presStyleIdx="2" presStyleCnt="3"/>
      <dgm:spPr/>
    </dgm:pt>
    <dgm:pt modelId="{FB3A1311-5956-4B76-9DE7-EE79718F6FC0}" type="pres">
      <dgm:prSet presAssocID="{1149A774-9B75-49F0-BA35-C1172F504550}" presName="connTx" presStyleLbl="parChTrans1D2" presStyleIdx="2" presStyleCnt="3"/>
      <dgm:spPr/>
    </dgm:pt>
    <dgm:pt modelId="{5E9FD62D-7738-4E93-89DA-3CF7A9AEE7E4}" type="pres">
      <dgm:prSet presAssocID="{4EF74F89-F3A3-4FF5-9EEE-86CC18F5F020}" presName="root2" presStyleCnt="0"/>
      <dgm:spPr/>
    </dgm:pt>
    <dgm:pt modelId="{C09EA638-A144-481A-A54D-4DDD86ECDB42}" type="pres">
      <dgm:prSet presAssocID="{4EF74F89-F3A3-4FF5-9EEE-86CC18F5F020}" presName="LevelTwoTextNode" presStyleLbl="node2" presStyleIdx="2" presStyleCnt="3">
        <dgm:presLayoutVars>
          <dgm:chPref val="3"/>
        </dgm:presLayoutVars>
      </dgm:prSet>
      <dgm:spPr/>
    </dgm:pt>
    <dgm:pt modelId="{9DEF38D8-299D-4D88-AA19-B82A78D17583}" type="pres">
      <dgm:prSet presAssocID="{4EF74F89-F3A3-4FF5-9EEE-86CC18F5F020}" presName="level3hierChild" presStyleCnt="0"/>
      <dgm:spPr/>
    </dgm:pt>
    <dgm:pt modelId="{988638FF-20F3-4220-8532-65C8B52CDA3B}" type="pres">
      <dgm:prSet presAssocID="{CD541057-24C8-4818-A86D-20955DD582F2}" presName="conn2-1" presStyleLbl="parChTrans1D3" presStyleIdx="2" presStyleCnt="3"/>
      <dgm:spPr/>
    </dgm:pt>
    <dgm:pt modelId="{2529623F-F95D-42AD-AC6C-B7998F0246E1}" type="pres">
      <dgm:prSet presAssocID="{CD541057-24C8-4818-A86D-20955DD582F2}" presName="connTx" presStyleLbl="parChTrans1D3" presStyleIdx="2" presStyleCnt="3"/>
      <dgm:spPr/>
    </dgm:pt>
    <dgm:pt modelId="{BD78D183-AA8C-47D3-9A69-83A6F03B0975}" type="pres">
      <dgm:prSet presAssocID="{F94DAE82-F7C8-4E61-8417-151DA436A4FC}" presName="root2" presStyleCnt="0"/>
      <dgm:spPr/>
    </dgm:pt>
    <dgm:pt modelId="{A72C81BB-03B0-4A73-B2FB-7FF4D24428A3}" type="pres">
      <dgm:prSet presAssocID="{F94DAE82-F7C8-4E61-8417-151DA436A4FC}" presName="LevelTwoTextNode" presStyleLbl="node3" presStyleIdx="2" presStyleCnt="3" custScaleX="229854" custLinFactNeighborY="33919">
        <dgm:presLayoutVars>
          <dgm:chPref val="3"/>
        </dgm:presLayoutVars>
      </dgm:prSet>
      <dgm:spPr/>
    </dgm:pt>
    <dgm:pt modelId="{24F012D7-D581-47E8-B6B6-C07D58C39E6A}" type="pres">
      <dgm:prSet presAssocID="{F94DAE82-F7C8-4E61-8417-151DA436A4FC}" presName="level3hierChild" presStyleCnt="0"/>
      <dgm:spPr/>
    </dgm:pt>
  </dgm:ptLst>
  <dgm:cxnLst>
    <dgm:cxn modelId="{0A23710D-CBBF-4B8F-BCDD-A8B2D6FA553C}" type="presOf" srcId="{BCB5DAC3-01CF-4B85-B7D5-8FF21257FC79}" destId="{6657992F-7548-480C-BA68-D2526912B042}" srcOrd="0" destOrd="0" presId="urn:microsoft.com/office/officeart/2005/8/layout/hierarchy2"/>
    <dgm:cxn modelId="{C2658E10-01ED-47FB-9855-4066B7F19AA8}" type="presOf" srcId="{4EF74F89-F3A3-4FF5-9EEE-86CC18F5F020}" destId="{C09EA638-A144-481A-A54D-4DDD86ECDB42}" srcOrd="0" destOrd="0" presId="urn:microsoft.com/office/officeart/2005/8/layout/hierarchy2"/>
    <dgm:cxn modelId="{B8892913-94C1-4039-8285-A12FB1BCC470}" type="presOf" srcId="{6280B406-B81C-46DA-9F30-46AD6BC3C31F}" destId="{25417A14-52B2-4B40-AC7E-B8AF7C8D497F}" srcOrd="1" destOrd="0" presId="urn:microsoft.com/office/officeart/2005/8/layout/hierarchy2"/>
    <dgm:cxn modelId="{55C85421-2BD5-4047-BDB6-FAA19E7EC363}" type="presOf" srcId="{23D874A1-223B-4D00-B93F-63EE3690DA19}" destId="{6544FCE2-AEA6-4613-9D08-910B0B2C64CC}" srcOrd="0" destOrd="0" presId="urn:microsoft.com/office/officeart/2005/8/layout/hierarchy2"/>
    <dgm:cxn modelId="{94636228-4385-4F58-8919-232F34979B83}" type="presOf" srcId="{BCB5DAC3-01CF-4B85-B7D5-8FF21257FC79}" destId="{19A0D454-23D8-43F2-91E1-FA4F6EAFC8C7}" srcOrd="1" destOrd="0" presId="urn:microsoft.com/office/officeart/2005/8/layout/hierarchy2"/>
    <dgm:cxn modelId="{CB1A492D-6E6C-4E36-8D8E-257DAADE8F23}" srcId="{91509E1C-E186-4912-A0AC-D3475F8531FC}" destId="{7FAC3BDF-0B92-43DB-8EA7-2F25BA4B2E14}" srcOrd="0" destOrd="0" parTransId="{188A128D-5122-47F5-B431-F34FB5CCDA93}" sibTransId="{693F816B-AC66-4152-9388-393E13B03B4A}"/>
    <dgm:cxn modelId="{5CBDC230-E615-4CA3-971A-AD9ADCE4F772}" type="presOf" srcId="{91509E1C-E186-4912-A0AC-D3475F8531FC}" destId="{88264DCF-D956-4517-9F08-9E67FF5DF80A}" srcOrd="0" destOrd="0" presId="urn:microsoft.com/office/officeart/2005/8/layout/hierarchy2"/>
    <dgm:cxn modelId="{B9A0B036-C176-4AF3-B96F-DA0E15D37AE7}" type="presOf" srcId="{F94DAE82-F7C8-4E61-8417-151DA436A4FC}" destId="{A72C81BB-03B0-4A73-B2FB-7FF4D24428A3}" srcOrd="0" destOrd="0" presId="urn:microsoft.com/office/officeart/2005/8/layout/hierarchy2"/>
    <dgm:cxn modelId="{E4473C39-BEC0-4D71-A230-AA1736441B70}" type="presOf" srcId="{E5CA68E3-C35B-43FD-8F02-D5FA348B8FC4}" destId="{F104ACAE-9624-46BF-8CFB-EFA4A060ED02}" srcOrd="0" destOrd="0" presId="urn:microsoft.com/office/officeart/2005/8/layout/hierarchy2"/>
    <dgm:cxn modelId="{08A2913B-AF5D-457E-8F72-9EBD202A9C64}" srcId="{91509E1C-E186-4912-A0AC-D3475F8531FC}" destId="{4EF74F89-F3A3-4FF5-9EEE-86CC18F5F020}" srcOrd="2" destOrd="0" parTransId="{1149A774-9B75-49F0-BA35-C1172F504550}" sibTransId="{EB06A871-C79A-4E23-8AD7-A58CB65A34ED}"/>
    <dgm:cxn modelId="{63A73246-5899-4E1A-97AB-874F35078A25}" srcId="{E5CA68E3-C35B-43FD-8F02-D5FA348B8FC4}" destId="{0E1C9788-B8BD-49B6-97E7-D8A6FA63B102}" srcOrd="0" destOrd="0" parTransId="{8BB74665-00D0-450B-B3D9-07FEA0FA181C}" sibTransId="{1D37F0A2-A409-4D25-AE3C-64A3520D051E}"/>
    <dgm:cxn modelId="{6371A366-6CD4-4AAB-826A-1270DBE237A0}" type="presOf" srcId="{1149A774-9B75-49F0-BA35-C1172F504550}" destId="{FB3A1311-5956-4B76-9DE7-EE79718F6FC0}" srcOrd="1" destOrd="0" presId="urn:microsoft.com/office/officeart/2005/8/layout/hierarchy2"/>
    <dgm:cxn modelId="{59ED696C-0C40-454D-BBDB-64526C0BC4CD}" type="presOf" srcId="{7FAC3BDF-0B92-43DB-8EA7-2F25BA4B2E14}" destId="{964F1F50-C537-4DDB-9FBF-0BA9AA2509EF}" srcOrd="0" destOrd="0" presId="urn:microsoft.com/office/officeart/2005/8/layout/hierarchy2"/>
    <dgm:cxn modelId="{7D6AE173-C790-4290-9A2E-FDE67D6D293C}" type="presOf" srcId="{1149A774-9B75-49F0-BA35-C1172F504550}" destId="{29A37C31-B575-4705-8CAB-F21E17E3F535}" srcOrd="0" destOrd="0" presId="urn:microsoft.com/office/officeart/2005/8/layout/hierarchy2"/>
    <dgm:cxn modelId="{45D0C58C-1E5D-4DC0-81AB-DB54C4250524}" srcId="{91509E1C-E186-4912-A0AC-D3475F8531FC}" destId="{E5CA68E3-C35B-43FD-8F02-D5FA348B8FC4}" srcOrd="1" destOrd="0" parTransId="{BCB5DAC3-01CF-4B85-B7D5-8FF21257FC79}" sibTransId="{E0C2B4EC-C234-45DD-B70D-BDB251A2EBB2}"/>
    <dgm:cxn modelId="{599F4E93-832A-441A-9C5D-D3BCF2CB64ED}" srcId="{23D874A1-223B-4D00-B93F-63EE3690DA19}" destId="{91509E1C-E186-4912-A0AC-D3475F8531FC}" srcOrd="0" destOrd="0" parTransId="{D92C203B-BFA2-40EF-8091-6124C245A699}" sibTransId="{8C8F12CC-AE7E-4564-998F-8D4033FB9324}"/>
    <dgm:cxn modelId="{42163E9A-D73E-4154-8163-E50C805E7EF0}" type="presOf" srcId="{188A128D-5122-47F5-B431-F34FB5CCDA93}" destId="{1F498151-240D-4123-8495-A96EFEBCDDA1}" srcOrd="0" destOrd="0" presId="urn:microsoft.com/office/officeart/2005/8/layout/hierarchy2"/>
    <dgm:cxn modelId="{235FC1A3-2D90-42AE-A024-E432516E543A}" srcId="{7FAC3BDF-0B92-43DB-8EA7-2F25BA4B2E14}" destId="{106DB322-ED33-4FB5-A4D1-4E6C0EED9588}" srcOrd="0" destOrd="0" parTransId="{6280B406-B81C-46DA-9F30-46AD6BC3C31F}" sibTransId="{B696AEBB-278C-43C5-A969-8A0B9C19D711}"/>
    <dgm:cxn modelId="{064DA7A5-9C26-45E2-B431-5784CEBD7607}" type="presOf" srcId="{188A128D-5122-47F5-B431-F34FB5CCDA93}" destId="{EC2E18F0-4747-4B46-9799-5831C02ED419}" srcOrd="1" destOrd="0" presId="urn:microsoft.com/office/officeart/2005/8/layout/hierarchy2"/>
    <dgm:cxn modelId="{7304EDB0-7858-4FDF-BF87-B0DB17A634FA}" type="presOf" srcId="{CD541057-24C8-4818-A86D-20955DD582F2}" destId="{988638FF-20F3-4220-8532-65C8B52CDA3B}" srcOrd="0" destOrd="0" presId="urn:microsoft.com/office/officeart/2005/8/layout/hierarchy2"/>
    <dgm:cxn modelId="{6BC3CBC3-6FC8-4AA2-99D8-18379683BB07}" type="presOf" srcId="{6280B406-B81C-46DA-9F30-46AD6BC3C31F}" destId="{6B96F354-6EFE-4164-9F69-F7352FA81FF6}" srcOrd="0" destOrd="0" presId="urn:microsoft.com/office/officeart/2005/8/layout/hierarchy2"/>
    <dgm:cxn modelId="{5EF080CD-75D9-4B13-A674-689F167739F2}" type="presOf" srcId="{8BB74665-00D0-450B-B3D9-07FEA0FA181C}" destId="{47C2A324-9B91-4222-A465-EEAC92B5517C}" srcOrd="1" destOrd="0" presId="urn:microsoft.com/office/officeart/2005/8/layout/hierarchy2"/>
    <dgm:cxn modelId="{93E719E1-CB28-45B4-897D-E2EEE61B3BCA}" type="presOf" srcId="{0E1C9788-B8BD-49B6-97E7-D8A6FA63B102}" destId="{D9AA2AA8-BEC3-4B2E-8980-12A49AAB09FB}" srcOrd="0" destOrd="0" presId="urn:microsoft.com/office/officeart/2005/8/layout/hierarchy2"/>
    <dgm:cxn modelId="{C828DDEC-608B-4876-A3E1-06549A5CFDC4}" srcId="{4EF74F89-F3A3-4FF5-9EEE-86CC18F5F020}" destId="{F94DAE82-F7C8-4E61-8417-151DA436A4FC}" srcOrd="0" destOrd="0" parTransId="{CD541057-24C8-4818-A86D-20955DD582F2}" sibTransId="{BD541FA0-9126-4F60-8495-08B110009171}"/>
    <dgm:cxn modelId="{0C48E4EE-B015-4D38-BEA0-B76F43C16743}" type="presOf" srcId="{8BB74665-00D0-450B-B3D9-07FEA0FA181C}" destId="{3F280F5C-31E2-4D7D-866F-D4DF8AB741F7}" srcOrd="0" destOrd="0" presId="urn:microsoft.com/office/officeart/2005/8/layout/hierarchy2"/>
    <dgm:cxn modelId="{27890BF0-11E7-4F8B-B8D0-E2B69C9856F3}" type="presOf" srcId="{CD541057-24C8-4818-A86D-20955DD582F2}" destId="{2529623F-F95D-42AD-AC6C-B7998F0246E1}" srcOrd="1" destOrd="0" presId="urn:microsoft.com/office/officeart/2005/8/layout/hierarchy2"/>
    <dgm:cxn modelId="{F0907CF1-F54A-44BE-9A5C-14E8A3427A90}" type="presOf" srcId="{106DB322-ED33-4FB5-A4D1-4E6C0EED9588}" destId="{B1CFF6F6-4125-4B7C-86BD-C6B852A14534}" srcOrd="0" destOrd="0" presId="urn:microsoft.com/office/officeart/2005/8/layout/hierarchy2"/>
    <dgm:cxn modelId="{59039504-21CE-459E-A8ED-57759FB09C87}" type="presParOf" srcId="{6544FCE2-AEA6-4613-9D08-910B0B2C64CC}" destId="{6C06C683-A539-43B6-9688-81FF12BD5262}" srcOrd="0" destOrd="0" presId="urn:microsoft.com/office/officeart/2005/8/layout/hierarchy2"/>
    <dgm:cxn modelId="{B5E2EC75-AB03-437D-BE38-C3C7F6CF64EF}" type="presParOf" srcId="{6C06C683-A539-43B6-9688-81FF12BD5262}" destId="{88264DCF-D956-4517-9F08-9E67FF5DF80A}" srcOrd="0" destOrd="0" presId="urn:microsoft.com/office/officeart/2005/8/layout/hierarchy2"/>
    <dgm:cxn modelId="{89BB9049-9C57-45F0-B678-57117830ECBF}" type="presParOf" srcId="{6C06C683-A539-43B6-9688-81FF12BD5262}" destId="{71B06BAC-CCD9-4561-A50C-6FC5A597FDFC}" srcOrd="1" destOrd="0" presId="urn:microsoft.com/office/officeart/2005/8/layout/hierarchy2"/>
    <dgm:cxn modelId="{1677B968-D1C9-4E80-8695-93DF8E7D5C28}" type="presParOf" srcId="{71B06BAC-CCD9-4561-A50C-6FC5A597FDFC}" destId="{1F498151-240D-4123-8495-A96EFEBCDDA1}" srcOrd="0" destOrd="0" presId="urn:microsoft.com/office/officeart/2005/8/layout/hierarchy2"/>
    <dgm:cxn modelId="{16A30C48-E762-4543-9D96-2EAB1FE627A9}" type="presParOf" srcId="{1F498151-240D-4123-8495-A96EFEBCDDA1}" destId="{EC2E18F0-4747-4B46-9799-5831C02ED419}" srcOrd="0" destOrd="0" presId="urn:microsoft.com/office/officeart/2005/8/layout/hierarchy2"/>
    <dgm:cxn modelId="{B40A8992-7849-4B19-9B5F-3334BE920C96}" type="presParOf" srcId="{71B06BAC-CCD9-4561-A50C-6FC5A597FDFC}" destId="{A3E41BB9-414B-4F97-ACED-FC3A58EEA367}" srcOrd="1" destOrd="0" presId="urn:microsoft.com/office/officeart/2005/8/layout/hierarchy2"/>
    <dgm:cxn modelId="{93F35524-C33F-481E-9E42-7AF88383C965}" type="presParOf" srcId="{A3E41BB9-414B-4F97-ACED-FC3A58EEA367}" destId="{964F1F50-C537-4DDB-9FBF-0BA9AA2509EF}" srcOrd="0" destOrd="0" presId="urn:microsoft.com/office/officeart/2005/8/layout/hierarchy2"/>
    <dgm:cxn modelId="{78483694-01A3-4A11-87F8-6E1AC761E114}" type="presParOf" srcId="{A3E41BB9-414B-4F97-ACED-FC3A58EEA367}" destId="{CBE96B2E-BED2-4557-BA29-6B86C8740D1B}" srcOrd="1" destOrd="0" presId="urn:microsoft.com/office/officeart/2005/8/layout/hierarchy2"/>
    <dgm:cxn modelId="{48BDBB1B-A706-46A9-A571-DF11E914C1C6}" type="presParOf" srcId="{CBE96B2E-BED2-4557-BA29-6B86C8740D1B}" destId="{6B96F354-6EFE-4164-9F69-F7352FA81FF6}" srcOrd="0" destOrd="0" presId="urn:microsoft.com/office/officeart/2005/8/layout/hierarchy2"/>
    <dgm:cxn modelId="{1056A558-CEDF-49CB-9933-8D1121D5D8C4}" type="presParOf" srcId="{6B96F354-6EFE-4164-9F69-F7352FA81FF6}" destId="{25417A14-52B2-4B40-AC7E-B8AF7C8D497F}" srcOrd="0" destOrd="0" presId="urn:microsoft.com/office/officeart/2005/8/layout/hierarchy2"/>
    <dgm:cxn modelId="{6B1914E6-737F-4FBF-969C-4C4A8C6EE9C5}" type="presParOf" srcId="{CBE96B2E-BED2-4557-BA29-6B86C8740D1B}" destId="{8861B17D-4DE3-42AD-80A8-B6165F256C4F}" srcOrd="1" destOrd="0" presId="urn:microsoft.com/office/officeart/2005/8/layout/hierarchy2"/>
    <dgm:cxn modelId="{1F58CCB9-1C77-473B-938C-59114A62B5E9}" type="presParOf" srcId="{8861B17D-4DE3-42AD-80A8-B6165F256C4F}" destId="{B1CFF6F6-4125-4B7C-86BD-C6B852A14534}" srcOrd="0" destOrd="0" presId="urn:microsoft.com/office/officeart/2005/8/layout/hierarchy2"/>
    <dgm:cxn modelId="{7B76850B-66AB-4DB7-A05D-392DDFFC0186}" type="presParOf" srcId="{8861B17D-4DE3-42AD-80A8-B6165F256C4F}" destId="{554D9D77-1D9D-4158-ABB8-246B2606A386}" srcOrd="1" destOrd="0" presId="urn:microsoft.com/office/officeart/2005/8/layout/hierarchy2"/>
    <dgm:cxn modelId="{1D74E09E-B70D-45A7-8EFB-50E63E7F7BAF}" type="presParOf" srcId="{71B06BAC-CCD9-4561-A50C-6FC5A597FDFC}" destId="{6657992F-7548-480C-BA68-D2526912B042}" srcOrd="2" destOrd="0" presId="urn:microsoft.com/office/officeart/2005/8/layout/hierarchy2"/>
    <dgm:cxn modelId="{1B20897E-7879-4E50-9D18-EE0B8FDBF375}" type="presParOf" srcId="{6657992F-7548-480C-BA68-D2526912B042}" destId="{19A0D454-23D8-43F2-91E1-FA4F6EAFC8C7}" srcOrd="0" destOrd="0" presId="urn:microsoft.com/office/officeart/2005/8/layout/hierarchy2"/>
    <dgm:cxn modelId="{563C9E03-26C8-492B-B63A-1CBDE28B51A3}" type="presParOf" srcId="{71B06BAC-CCD9-4561-A50C-6FC5A597FDFC}" destId="{39705960-AFB1-46A7-9278-2827E57A4C0A}" srcOrd="3" destOrd="0" presId="urn:microsoft.com/office/officeart/2005/8/layout/hierarchy2"/>
    <dgm:cxn modelId="{87088311-4202-41C3-9BE0-BC33F87C331A}" type="presParOf" srcId="{39705960-AFB1-46A7-9278-2827E57A4C0A}" destId="{F104ACAE-9624-46BF-8CFB-EFA4A060ED02}" srcOrd="0" destOrd="0" presId="urn:microsoft.com/office/officeart/2005/8/layout/hierarchy2"/>
    <dgm:cxn modelId="{AC88CB7F-1B8E-4254-8D3F-776AA1C0E1F8}" type="presParOf" srcId="{39705960-AFB1-46A7-9278-2827E57A4C0A}" destId="{BEEE42DC-33CF-48B4-A45D-ADBDAD659FA1}" srcOrd="1" destOrd="0" presId="urn:microsoft.com/office/officeart/2005/8/layout/hierarchy2"/>
    <dgm:cxn modelId="{3E313127-6BF2-43B3-B45C-BA4442EF2A78}" type="presParOf" srcId="{BEEE42DC-33CF-48B4-A45D-ADBDAD659FA1}" destId="{3F280F5C-31E2-4D7D-866F-D4DF8AB741F7}" srcOrd="0" destOrd="0" presId="urn:microsoft.com/office/officeart/2005/8/layout/hierarchy2"/>
    <dgm:cxn modelId="{9566AA93-C247-4EAA-A610-B9D0B10B5F42}" type="presParOf" srcId="{3F280F5C-31E2-4D7D-866F-D4DF8AB741F7}" destId="{47C2A324-9B91-4222-A465-EEAC92B5517C}" srcOrd="0" destOrd="0" presId="urn:microsoft.com/office/officeart/2005/8/layout/hierarchy2"/>
    <dgm:cxn modelId="{FFB14462-E9BA-458F-8F26-A63B796404F6}" type="presParOf" srcId="{BEEE42DC-33CF-48B4-A45D-ADBDAD659FA1}" destId="{C5324C96-C963-4839-963E-AC58014BCC2D}" srcOrd="1" destOrd="0" presId="urn:microsoft.com/office/officeart/2005/8/layout/hierarchy2"/>
    <dgm:cxn modelId="{A7C53311-57FB-4EDA-BE36-755B3B5002C4}" type="presParOf" srcId="{C5324C96-C963-4839-963E-AC58014BCC2D}" destId="{D9AA2AA8-BEC3-4B2E-8980-12A49AAB09FB}" srcOrd="0" destOrd="0" presId="urn:microsoft.com/office/officeart/2005/8/layout/hierarchy2"/>
    <dgm:cxn modelId="{3F15D25B-BF7F-44D3-99D5-1835EE4CAE96}" type="presParOf" srcId="{C5324C96-C963-4839-963E-AC58014BCC2D}" destId="{364F466B-A921-47D2-B9AC-C48117C5B30C}" srcOrd="1" destOrd="0" presId="urn:microsoft.com/office/officeart/2005/8/layout/hierarchy2"/>
    <dgm:cxn modelId="{78F3460F-D333-492F-AB85-13BBC19BBDA7}" type="presParOf" srcId="{71B06BAC-CCD9-4561-A50C-6FC5A597FDFC}" destId="{29A37C31-B575-4705-8CAB-F21E17E3F535}" srcOrd="4" destOrd="0" presId="urn:microsoft.com/office/officeart/2005/8/layout/hierarchy2"/>
    <dgm:cxn modelId="{39001F1E-00AB-442A-AD11-F99ABFFFAA94}" type="presParOf" srcId="{29A37C31-B575-4705-8CAB-F21E17E3F535}" destId="{FB3A1311-5956-4B76-9DE7-EE79718F6FC0}" srcOrd="0" destOrd="0" presId="urn:microsoft.com/office/officeart/2005/8/layout/hierarchy2"/>
    <dgm:cxn modelId="{9EFD7F07-D6EF-4611-A357-C999C67D2D71}" type="presParOf" srcId="{71B06BAC-CCD9-4561-A50C-6FC5A597FDFC}" destId="{5E9FD62D-7738-4E93-89DA-3CF7A9AEE7E4}" srcOrd="5" destOrd="0" presId="urn:microsoft.com/office/officeart/2005/8/layout/hierarchy2"/>
    <dgm:cxn modelId="{3CD2F88C-535E-4883-8759-9B77E6341BB2}" type="presParOf" srcId="{5E9FD62D-7738-4E93-89DA-3CF7A9AEE7E4}" destId="{C09EA638-A144-481A-A54D-4DDD86ECDB42}" srcOrd="0" destOrd="0" presId="urn:microsoft.com/office/officeart/2005/8/layout/hierarchy2"/>
    <dgm:cxn modelId="{C833EE9E-AF64-42A6-877F-460BC31D71F8}" type="presParOf" srcId="{5E9FD62D-7738-4E93-89DA-3CF7A9AEE7E4}" destId="{9DEF38D8-299D-4D88-AA19-B82A78D17583}" srcOrd="1" destOrd="0" presId="urn:microsoft.com/office/officeart/2005/8/layout/hierarchy2"/>
    <dgm:cxn modelId="{D2BC482A-E91D-422C-9D55-B088DB134359}" type="presParOf" srcId="{9DEF38D8-299D-4D88-AA19-B82A78D17583}" destId="{988638FF-20F3-4220-8532-65C8B52CDA3B}" srcOrd="0" destOrd="0" presId="urn:microsoft.com/office/officeart/2005/8/layout/hierarchy2"/>
    <dgm:cxn modelId="{FCD49374-6C57-44A2-8032-3766B3B86DBC}" type="presParOf" srcId="{988638FF-20F3-4220-8532-65C8B52CDA3B}" destId="{2529623F-F95D-42AD-AC6C-B7998F0246E1}" srcOrd="0" destOrd="0" presId="urn:microsoft.com/office/officeart/2005/8/layout/hierarchy2"/>
    <dgm:cxn modelId="{259C6A04-C6BE-4698-B483-E5D938871C43}" type="presParOf" srcId="{9DEF38D8-299D-4D88-AA19-B82A78D17583}" destId="{BD78D183-AA8C-47D3-9A69-83A6F03B0975}" srcOrd="1" destOrd="0" presId="urn:microsoft.com/office/officeart/2005/8/layout/hierarchy2"/>
    <dgm:cxn modelId="{BB7B183D-C2DD-43D4-BBAC-6628B742BCFE}" type="presParOf" srcId="{BD78D183-AA8C-47D3-9A69-83A6F03B0975}" destId="{A72C81BB-03B0-4A73-B2FB-7FF4D24428A3}" srcOrd="0" destOrd="0" presId="urn:microsoft.com/office/officeart/2005/8/layout/hierarchy2"/>
    <dgm:cxn modelId="{5D4C97E9-4474-46E3-A522-B0CBF3328270}" type="presParOf" srcId="{BD78D183-AA8C-47D3-9A69-83A6F03B0975}" destId="{24F012D7-D581-47E8-B6B6-C07D58C39E6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249FBA-6E6A-447F-AA0D-1E8CD3EDBB1F}" type="doc">
      <dgm:prSet loTypeId="urn:microsoft.com/office/officeart/2005/8/layout/hierarchy2" loCatId="hierarchy" qsTypeId="urn:microsoft.com/office/officeart/2005/8/quickstyle/simple4" qsCatId="simple" csTypeId="urn:microsoft.com/office/officeart/2005/8/colors/colorful1#2" csCatId="colorful" phldr="1"/>
      <dgm:spPr/>
      <dgm:t>
        <a:bodyPr/>
        <a:lstStyle/>
        <a:p>
          <a:pPr rtl="1"/>
          <a:endParaRPr lang="fa-IR"/>
        </a:p>
      </dgm:t>
    </dgm:pt>
    <dgm:pt modelId="{23F68DFD-3069-48D5-B123-AC3A10B94293}">
      <dgm:prSet phldrT="[Text]"/>
      <dgm:spPr/>
      <dgm:t>
        <a:bodyPr/>
        <a:lstStyle/>
        <a:p>
          <a:pPr rtl="1"/>
          <a:r>
            <a:rPr lang="fa-IR" dirty="0"/>
            <a:t>قسمت در </a:t>
          </a:r>
        </a:p>
        <a:p>
          <a:pPr rtl="1"/>
          <a:r>
            <a:rPr lang="en-US" dirty="0"/>
            <a:t>(part per …)</a:t>
          </a:r>
          <a:r>
            <a:rPr lang="fa-IR" dirty="0"/>
            <a:t> </a:t>
          </a:r>
        </a:p>
      </dgm:t>
    </dgm:pt>
    <dgm:pt modelId="{5294E772-5F6B-41A9-B728-E5DDB1594D1B}" type="parTrans" cxnId="{D4A7526E-62A6-49E3-BF3C-9D666874267B}">
      <dgm:prSet/>
      <dgm:spPr/>
      <dgm:t>
        <a:bodyPr/>
        <a:lstStyle/>
        <a:p>
          <a:pPr rtl="1"/>
          <a:endParaRPr lang="fa-IR"/>
        </a:p>
      </dgm:t>
    </dgm:pt>
    <dgm:pt modelId="{8E6E87C0-C687-4FD6-B90C-D1E18E27438D}" type="sibTrans" cxnId="{D4A7526E-62A6-49E3-BF3C-9D666874267B}">
      <dgm:prSet/>
      <dgm:spPr/>
      <dgm:t>
        <a:bodyPr/>
        <a:lstStyle/>
        <a:p>
          <a:pPr rtl="1"/>
          <a:endParaRPr lang="fa-IR"/>
        </a:p>
      </dgm:t>
    </dgm:pt>
    <dgm:pt modelId="{8E048133-3937-4545-8C6F-AB9AE01EB0B3}">
      <dgm:prSet phldrT="[Text]"/>
      <dgm:spPr/>
      <dgm:t>
        <a:bodyPr/>
        <a:lstStyle/>
        <a:p>
          <a:pPr rtl="1"/>
          <a:r>
            <a:rPr lang="en-US" dirty="0" err="1"/>
            <a:t>ppm</a:t>
          </a:r>
          <a:endParaRPr lang="fa-IR" dirty="0"/>
        </a:p>
      </dgm:t>
    </dgm:pt>
    <dgm:pt modelId="{59B96042-0B05-49D0-8902-1F1EC590ED53}" type="parTrans" cxnId="{41BE1EE4-7499-45E5-AF8F-A7B65C24C13A}">
      <dgm:prSet/>
      <dgm:spPr/>
      <dgm:t>
        <a:bodyPr/>
        <a:lstStyle/>
        <a:p>
          <a:pPr rtl="1"/>
          <a:endParaRPr lang="fa-IR"/>
        </a:p>
      </dgm:t>
    </dgm:pt>
    <dgm:pt modelId="{DCA7D1CA-E041-4BB2-828B-16F4FA072CE6}" type="sibTrans" cxnId="{41BE1EE4-7499-45E5-AF8F-A7B65C24C13A}">
      <dgm:prSet/>
      <dgm:spPr/>
      <dgm:t>
        <a:bodyPr/>
        <a:lstStyle/>
        <a:p>
          <a:pPr rtl="1"/>
          <a:endParaRPr lang="fa-IR"/>
        </a:p>
      </dgm:t>
    </dgm:pt>
    <dgm:pt modelId="{32838DBE-9E69-4E4A-BFBA-B268546B53BB}">
      <dgm:prSet phldrT="[Text]"/>
      <dgm:spPr/>
      <dgm:t>
        <a:bodyPr/>
        <a:lstStyle/>
        <a:p>
          <a:pPr rtl="1"/>
          <a:r>
            <a:rPr lang="en-US" dirty="0"/>
            <a:t>w/v</a:t>
          </a:r>
          <a:endParaRPr lang="fa-IR" dirty="0"/>
        </a:p>
      </dgm:t>
    </dgm:pt>
    <dgm:pt modelId="{0E081F2A-36F2-4A9F-836B-3CD2C8BFED54}" type="parTrans" cxnId="{8808E34A-7985-48E8-9D5C-4122CD370E34}">
      <dgm:prSet/>
      <dgm:spPr/>
      <dgm:t>
        <a:bodyPr/>
        <a:lstStyle/>
        <a:p>
          <a:pPr rtl="1"/>
          <a:endParaRPr lang="fa-IR"/>
        </a:p>
      </dgm:t>
    </dgm:pt>
    <dgm:pt modelId="{F0A1F7C7-4E98-4F92-821D-7A01700FFD43}" type="sibTrans" cxnId="{8808E34A-7985-48E8-9D5C-4122CD370E34}">
      <dgm:prSet/>
      <dgm:spPr/>
      <dgm:t>
        <a:bodyPr/>
        <a:lstStyle/>
        <a:p>
          <a:pPr rtl="1"/>
          <a:endParaRPr lang="fa-IR"/>
        </a:p>
      </dgm:t>
    </dgm:pt>
    <dgm:pt modelId="{33ECFA7E-37D8-4EE6-864F-AAAF4FE92FF2}">
      <dgm:prSet phldrT="[Text]"/>
      <dgm:spPr/>
      <dgm:t>
        <a:bodyPr/>
        <a:lstStyle/>
        <a:p>
          <a:pPr rtl="1"/>
          <a:r>
            <a:rPr lang="en-US" dirty="0"/>
            <a:t>w/w</a:t>
          </a:r>
          <a:endParaRPr lang="fa-IR" dirty="0"/>
        </a:p>
      </dgm:t>
    </dgm:pt>
    <dgm:pt modelId="{729F3B6D-EF9E-408D-923D-DDC838741648}" type="parTrans" cxnId="{98540838-4C20-4E9B-B112-CB37F4F1EE4D}">
      <dgm:prSet/>
      <dgm:spPr/>
      <dgm:t>
        <a:bodyPr/>
        <a:lstStyle/>
        <a:p>
          <a:pPr rtl="1"/>
          <a:endParaRPr lang="fa-IR"/>
        </a:p>
      </dgm:t>
    </dgm:pt>
    <dgm:pt modelId="{D434F31F-5A16-4CAD-8796-78EA5A9FD72F}" type="sibTrans" cxnId="{98540838-4C20-4E9B-B112-CB37F4F1EE4D}">
      <dgm:prSet/>
      <dgm:spPr/>
      <dgm:t>
        <a:bodyPr/>
        <a:lstStyle/>
        <a:p>
          <a:pPr rtl="1"/>
          <a:endParaRPr lang="fa-IR"/>
        </a:p>
      </dgm:t>
    </dgm:pt>
    <dgm:pt modelId="{7C101B3C-DD09-4FBB-AEBD-2EA91B8600AB}">
      <dgm:prSet phldrT="[Text]"/>
      <dgm:spPr/>
      <dgm:t>
        <a:bodyPr/>
        <a:lstStyle/>
        <a:p>
          <a:pPr rtl="1"/>
          <a:r>
            <a:rPr lang="en-US" dirty="0"/>
            <a:t>ppb</a:t>
          </a:r>
          <a:endParaRPr lang="fa-IR" dirty="0"/>
        </a:p>
      </dgm:t>
    </dgm:pt>
    <dgm:pt modelId="{E2D6D638-7853-45C8-81BC-B01408864CFD}" type="parTrans" cxnId="{F9EDF786-AE3D-4B4F-AF3F-EDC13023C4DC}">
      <dgm:prSet/>
      <dgm:spPr/>
      <dgm:t>
        <a:bodyPr/>
        <a:lstStyle/>
        <a:p>
          <a:pPr rtl="1"/>
          <a:endParaRPr lang="fa-IR"/>
        </a:p>
      </dgm:t>
    </dgm:pt>
    <dgm:pt modelId="{61BDF27B-D5F3-4272-A405-A03F1FC7AB6B}" type="sibTrans" cxnId="{F9EDF786-AE3D-4B4F-AF3F-EDC13023C4DC}">
      <dgm:prSet/>
      <dgm:spPr/>
      <dgm:t>
        <a:bodyPr/>
        <a:lstStyle/>
        <a:p>
          <a:pPr rtl="1"/>
          <a:endParaRPr lang="fa-IR"/>
        </a:p>
      </dgm:t>
    </dgm:pt>
    <dgm:pt modelId="{8B89E175-8FD3-4A5C-B292-6158AD0ED108}">
      <dgm:prSet phldrT="[Text]"/>
      <dgm:spPr/>
      <dgm:t>
        <a:bodyPr/>
        <a:lstStyle/>
        <a:p>
          <a:pPr rtl="1"/>
          <a:r>
            <a:rPr lang="en-US" dirty="0"/>
            <a:t>w/w</a:t>
          </a:r>
          <a:endParaRPr lang="fa-IR" dirty="0"/>
        </a:p>
      </dgm:t>
    </dgm:pt>
    <dgm:pt modelId="{085546D7-EDD1-4974-AA64-F940C0CBBFB8}" type="parTrans" cxnId="{5ED82737-E5E4-4942-8124-3CA4C880D357}">
      <dgm:prSet/>
      <dgm:spPr/>
      <dgm:t>
        <a:bodyPr/>
        <a:lstStyle/>
        <a:p>
          <a:pPr rtl="1"/>
          <a:endParaRPr lang="fa-IR"/>
        </a:p>
      </dgm:t>
    </dgm:pt>
    <dgm:pt modelId="{790EEE28-147E-47D6-83DC-4D7B1D15B9F6}" type="sibTrans" cxnId="{5ED82737-E5E4-4942-8124-3CA4C880D357}">
      <dgm:prSet/>
      <dgm:spPr/>
      <dgm:t>
        <a:bodyPr/>
        <a:lstStyle/>
        <a:p>
          <a:pPr rtl="1"/>
          <a:endParaRPr lang="fa-IR"/>
        </a:p>
      </dgm:t>
    </dgm:pt>
    <dgm:pt modelId="{4E6D63D4-EEC8-45C0-9895-FADF64E0D09D}">
      <dgm:prSet phldrT="[Text]"/>
      <dgm:spPr/>
      <dgm:t>
        <a:bodyPr/>
        <a:lstStyle/>
        <a:p>
          <a:pPr rtl="1"/>
          <a:r>
            <a:rPr lang="en-US" dirty="0"/>
            <a:t>w/v</a:t>
          </a:r>
          <a:endParaRPr lang="fa-IR" dirty="0"/>
        </a:p>
      </dgm:t>
    </dgm:pt>
    <dgm:pt modelId="{43BA407A-E5D8-4485-915E-1E4C80019F50}" type="parTrans" cxnId="{1932C126-FAA0-4E41-A351-8578AE713564}">
      <dgm:prSet/>
      <dgm:spPr/>
      <dgm:t>
        <a:bodyPr/>
        <a:lstStyle/>
        <a:p>
          <a:pPr rtl="1"/>
          <a:endParaRPr lang="fa-IR"/>
        </a:p>
      </dgm:t>
    </dgm:pt>
    <dgm:pt modelId="{C74E24EF-6C9B-4E38-ABDE-69C7987557F8}" type="sibTrans" cxnId="{1932C126-FAA0-4E41-A351-8578AE713564}">
      <dgm:prSet/>
      <dgm:spPr/>
      <dgm:t>
        <a:bodyPr/>
        <a:lstStyle/>
        <a:p>
          <a:pPr rtl="1"/>
          <a:endParaRPr lang="fa-IR"/>
        </a:p>
      </dgm:t>
    </dgm:pt>
    <dgm:pt modelId="{F1314ACF-0CED-4678-B9B3-95A1D6FFBB48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rtl="1"/>
          <a:endParaRPr lang="fa-IR" dirty="0"/>
        </a:p>
      </dgm:t>
    </dgm:pt>
    <dgm:pt modelId="{129E7D09-9E5F-4B14-AAB3-DDEED4B6E561}" type="parTrans" cxnId="{052C08B5-7EE2-412D-94A4-2FB12C912C80}">
      <dgm:prSet/>
      <dgm:spPr/>
      <dgm:t>
        <a:bodyPr/>
        <a:lstStyle/>
        <a:p>
          <a:pPr rtl="1"/>
          <a:endParaRPr lang="fa-IR"/>
        </a:p>
      </dgm:t>
    </dgm:pt>
    <dgm:pt modelId="{CD5DE672-C40E-41A3-8C9C-D3824769DBA2}" type="sibTrans" cxnId="{052C08B5-7EE2-412D-94A4-2FB12C912C80}">
      <dgm:prSet/>
      <dgm:spPr/>
      <dgm:t>
        <a:bodyPr/>
        <a:lstStyle/>
        <a:p>
          <a:pPr rtl="1"/>
          <a:endParaRPr lang="fa-IR"/>
        </a:p>
      </dgm:t>
    </dgm:pt>
    <dgm:pt modelId="{E434D1CB-5DA5-4403-8D16-59EA0C2B31A1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pPr rtl="1"/>
          <a:endParaRPr lang="fa-IR" dirty="0"/>
        </a:p>
      </dgm:t>
    </dgm:pt>
    <dgm:pt modelId="{14F5744F-F313-4265-9335-7862098703CE}" type="parTrans" cxnId="{FBB08A6B-F54F-48D4-8269-261CA72B851A}">
      <dgm:prSet/>
      <dgm:spPr/>
      <dgm:t>
        <a:bodyPr/>
        <a:lstStyle/>
        <a:p>
          <a:pPr rtl="1"/>
          <a:endParaRPr lang="fa-IR"/>
        </a:p>
      </dgm:t>
    </dgm:pt>
    <dgm:pt modelId="{60F25587-F79A-4335-8F0C-150CB2DDC7F5}" type="sibTrans" cxnId="{FBB08A6B-F54F-48D4-8269-261CA72B851A}">
      <dgm:prSet/>
      <dgm:spPr/>
      <dgm:t>
        <a:bodyPr/>
        <a:lstStyle/>
        <a:p>
          <a:pPr rtl="1"/>
          <a:endParaRPr lang="fa-IR"/>
        </a:p>
      </dgm:t>
    </dgm:pt>
    <dgm:pt modelId="{5E19B4C3-4A18-4B63-AD2E-7CC59F8639F7}">
      <dgm:prSet phldrT="[Text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pPr rtl="1"/>
          <a:endParaRPr lang="fa-IR" dirty="0"/>
        </a:p>
      </dgm:t>
    </dgm:pt>
    <dgm:pt modelId="{7CDB0AD4-C862-4334-8D4A-F6FE5AC3D720}" type="parTrans" cxnId="{EC11CD5C-9F54-4B8C-A2A2-F753B2BEA0BF}">
      <dgm:prSet/>
      <dgm:spPr/>
      <dgm:t>
        <a:bodyPr/>
        <a:lstStyle/>
        <a:p>
          <a:pPr rtl="1"/>
          <a:endParaRPr lang="fa-IR"/>
        </a:p>
      </dgm:t>
    </dgm:pt>
    <dgm:pt modelId="{6AEDC25E-D83A-4EBA-814E-C8D33B705168}" type="sibTrans" cxnId="{EC11CD5C-9F54-4B8C-A2A2-F753B2BEA0BF}">
      <dgm:prSet/>
      <dgm:spPr/>
      <dgm:t>
        <a:bodyPr/>
        <a:lstStyle/>
        <a:p>
          <a:pPr rtl="1"/>
          <a:endParaRPr lang="fa-IR"/>
        </a:p>
      </dgm:t>
    </dgm:pt>
    <dgm:pt modelId="{94C3F1A7-C24A-47BE-8B9D-613D6B983BBE}">
      <dgm:prSet phldrT="[Text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pPr rtl="1"/>
          <a:endParaRPr lang="fa-IR" dirty="0"/>
        </a:p>
      </dgm:t>
    </dgm:pt>
    <dgm:pt modelId="{A30F9CCB-E173-42EB-ADC9-BAB5A80C788D}" type="parTrans" cxnId="{BD0AE2F5-EFE2-407D-B311-D76492F64A23}">
      <dgm:prSet/>
      <dgm:spPr/>
      <dgm:t>
        <a:bodyPr/>
        <a:lstStyle/>
        <a:p>
          <a:pPr rtl="1"/>
          <a:endParaRPr lang="fa-IR"/>
        </a:p>
      </dgm:t>
    </dgm:pt>
    <dgm:pt modelId="{BDCD8697-3116-4CB5-8E27-37F8B424A38B}" type="sibTrans" cxnId="{BD0AE2F5-EFE2-407D-B311-D76492F64A23}">
      <dgm:prSet/>
      <dgm:spPr/>
      <dgm:t>
        <a:bodyPr/>
        <a:lstStyle/>
        <a:p>
          <a:pPr rtl="1"/>
          <a:endParaRPr lang="fa-IR"/>
        </a:p>
      </dgm:t>
    </dgm:pt>
    <dgm:pt modelId="{BBB8FBE4-9B1A-4BEE-8DE8-741B3F718D94}" type="pres">
      <dgm:prSet presAssocID="{56249FBA-6E6A-447F-AA0D-1E8CD3EDBB1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E9EFCF6-1823-4209-A719-B755B006D600}" type="pres">
      <dgm:prSet presAssocID="{23F68DFD-3069-48D5-B123-AC3A10B94293}" presName="root1" presStyleCnt="0"/>
      <dgm:spPr/>
    </dgm:pt>
    <dgm:pt modelId="{175980A9-711C-451C-8337-E131F2BCD874}" type="pres">
      <dgm:prSet presAssocID="{23F68DFD-3069-48D5-B123-AC3A10B94293}" presName="LevelOneTextNode" presStyleLbl="node0" presStyleIdx="0" presStyleCnt="1">
        <dgm:presLayoutVars>
          <dgm:chPref val="3"/>
        </dgm:presLayoutVars>
      </dgm:prSet>
      <dgm:spPr/>
    </dgm:pt>
    <dgm:pt modelId="{1B096F68-565A-4ACE-AAE6-458DEE303975}" type="pres">
      <dgm:prSet presAssocID="{23F68DFD-3069-48D5-B123-AC3A10B94293}" presName="level2hierChild" presStyleCnt="0"/>
      <dgm:spPr/>
    </dgm:pt>
    <dgm:pt modelId="{C186F76E-E53A-421C-99FB-E9CACD4B6D0E}" type="pres">
      <dgm:prSet presAssocID="{59B96042-0B05-49D0-8902-1F1EC590ED53}" presName="conn2-1" presStyleLbl="parChTrans1D2" presStyleIdx="0" presStyleCnt="2"/>
      <dgm:spPr/>
    </dgm:pt>
    <dgm:pt modelId="{B32155B4-8B95-4E50-AE71-4DB5FCDF07E2}" type="pres">
      <dgm:prSet presAssocID="{59B96042-0B05-49D0-8902-1F1EC590ED53}" presName="connTx" presStyleLbl="parChTrans1D2" presStyleIdx="0" presStyleCnt="2"/>
      <dgm:spPr/>
    </dgm:pt>
    <dgm:pt modelId="{7368967B-DAD4-4B58-9252-1A9B6BBDD7A6}" type="pres">
      <dgm:prSet presAssocID="{8E048133-3937-4545-8C6F-AB9AE01EB0B3}" presName="root2" presStyleCnt="0"/>
      <dgm:spPr/>
    </dgm:pt>
    <dgm:pt modelId="{BB4BF2AB-1F53-4BFF-8F85-B2BF97FE6853}" type="pres">
      <dgm:prSet presAssocID="{8E048133-3937-4545-8C6F-AB9AE01EB0B3}" presName="LevelTwoTextNode" presStyleLbl="node2" presStyleIdx="0" presStyleCnt="2">
        <dgm:presLayoutVars>
          <dgm:chPref val="3"/>
        </dgm:presLayoutVars>
      </dgm:prSet>
      <dgm:spPr/>
    </dgm:pt>
    <dgm:pt modelId="{89CFE99D-45E9-429A-91DE-6A31EA3F81A2}" type="pres">
      <dgm:prSet presAssocID="{8E048133-3937-4545-8C6F-AB9AE01EB0B3}" presName="level3hierChild" presStyleCnt="0"/>
      <dgm:spPr/>
    </dgm:pt>
    <dgm:pt modelId="{4ABF14E4-47CC-4346-8186-3F2AF5870A35}" type="pres">
      <dgm:prSet presAssocID="{0E081F2A-36F2-4A9F-836B-3CD2C8BFED54}" presName="conn2-1" presStyleLbl="parChTrans1D3" presStyleIdx="0" presStyleCnt="4"/>
      <dgm:spPr/>
    </dgm:pt>
    <dgm:pt modelId="{C99E0461-1F9C-4B89-8D6A-3282FF6CF4FC}" type="pres">
      <dgm:prSet presAssocID="{0E081F2A-36F2-4A9F-836B-3CD2C8BFED54}" presName="connTx" presStyleLbl="parChTrans1D3" presStyleIdx="0" presStyleCnt="4"/>
      <dgm:spPr/>
    </dgm:pt>
    <dgm:pt modelId="{8C124204-16CA-4732-84FF-BDEBA11DB85F}" type="pres">
      <dgm:prSet presAssocID="{32838DBE-9E69-4E4A-BFBA-B268546B53BB}" presName="root2" presStyleCnt="0"/>
      <dgm:spPr/>
    </dgm:pt>
    <dgm:pt modelId="{6B6CE701-D3B7-4A78-BF24-A85C6CD30832}" type="pres">
      <dgm:prSet presAssocID="{32838DBE-9E69-4E4A-BFBA-B268546B53BB}" presName="LevelTwoTextNode" presStyleLbl="node3" presStyleIdx="0" presStyleCnt="4">
        <dgm:presLayoutVars>
          <dgm:chPref val="3"/>
        </dgm:presLayoutVars>
      </dgm:prSet>
      <dgm:spPr/>
    </dgm:pt>
    <dgm:pt modelId="{927BA101-FB25-4D17-8101-54E86022A2E5}" type="pres">
      <dgm:prSet presAssocID="{32838DBE-9E69-4E4A-BFBA-B268546B53BB}" presName="level3hierChild" presStyleCnt="0"/>
      <dgm:spPr/>
    </dgm:pt>
    <dgm:pt modelId="{F27C3BCD-AF8C-4580-A474-F5C49F716E01}" type="pres">
      <dgm:prSet presAssocID="{129E7D09-9E5F-4B14-AAB3-DDEED4B6E561}" presName="conn2-1" presStyleLbl="parChTrans1D4" presStyleIdx="0" presStyleCnt="4"/>
      <dgm:spPr/>
    </dgm:pt>
    <dgm:pt modelId="{499311C0-A029-40F4-B5EE-222377EDDB2E}" type="pres">
      <dgm:prSet presAssocID="{129E7D09-9E5F-4B14-AAB3-DDEED4B6E561}" presName="connTx" presStyleLbl="parChTrans1D4" presStyleIdx="0" presStyleCnt="4"/>
      <dgm:spPr/>
    </dgm:pt>
    <dgm:pt modelId="{0E27EA56-56EA-4AB0-A7CD-98D12170A0D1}" type="pres">
      <dgm:prSet presAssocID="{F1314ACF-0CED-4678-B9B3-95A1D6FFBB48}" presName="root2" presStyleCnt="0"/>
      <dgm:spPr/>
    </dgm:pt>
    <dgm:pt modelId="{3BB77636-B344-4F46-A587-FC246692720E}" type="pres">
      <dgm:prSet presAssocID="{F1314ACF-0CED-4678-B9B3-95A1D6FFBB48}" presName="LevelTwoTextNode" presStyleLbl="node4" presStyleIdx="0" presStyleCnt="4" custScaleX="274708" custScaleY="189701">
        <dgm:presLayoutVars>
          <dgm:chPref val="3"/>
        </dgm:presLayoutVars>
      </dgm:prSet>
      <dgm:spPr/>
    </dgm:pt>
    <dgm:pt modelId="{0C6442D8-272C-42DD-85DD-BDC2CB3795DF}" type="pres">
      <dgm:prSet presAssocID="{F1314ACF-0CED-4678-B9B3-95A1D6FFBB48}" presName="level3hierChild" presStyleCnt="0"/>
      <dgm:spPr/>
    </dgm:pt>
    <dgm:pt modelId="{19F90024-0735-4D13-B490-DCF2CC0C1BCB}" type="pres">
      <dgm:prSet presAssocID="{729F3B6D-EF9E-408D-923D-DDC838741648}" presName="conn2-1" presStyleLbl="parChTrans1D3" presStyleIdx="1" presStyleCnt="4"/>
      <dgm:spPr/>
    </dgm:pt>
    <dgm:pt modelId="{66AF1EEB-828C-4A13-86A9-DD2B6B355150}" type="pres">
      <dgm:prSet presAssocID="{729F3B6D-EF9E-408D-923D-DDC838741648}" presName="connTx" presStyleLbl="parChTrans1D3" presStyleIdx="1" presStyleCnt="4"/>
      <dgm:spPr/>
    </dgm:pt>
    <dgm:pt modelId="{A79743CF-4909-417C-AB93-61A3B83BA8C7}" type="pres">
      <dgm:prSet presAssocID="{33ECFA7E-37D8-4EE6-864F-AAAF4FE92FF2}" presName="root2" presStyleCnt="0"/>
      <dgm:spPr/>
    </dgm:pt>
    <dgm:pt modelId="{AF7BE116-7B5A-4981-A226-1C82A12E5476}" type="pres">
      <dgm:prSet presAssocID="{33ECFA7E-37D8-4EE6-864F-AAAF4FE92FF2}" presName="LevelTwoTextNode" presStyleLbl="node3" presStyleIdx="1" presStyleCnt="4">
        <dgm:presLayoutVars>
          <dgm:chPref val="3"/>
        </dgm:presLayoutVars>
      </dgm:prSet>
      <dgm:spPr/>
    </dgm:pt>
    <dgm:pt modelId="{E0AF1059-592B-4C46-B8BC-00EB9F85CD8E}" type="pres">
      <dgm:prSet presAssocID="{33ECFA7E-37D8-4EE6-864F-AAAF4FE92FF2}" presName="level3hierChild" presStyleCnt="0"/>
      <dgm:spPr/>
    </dgm:pt>
    <dgm:pt modelId="{659DFFB9-4992-4B5D-80EE-53F5B9349F5D}" type="pres">
      <dgm:prSet presAssocID="{14F5744F-F313-4265-9335-7862098703CE}" presName="conn2-1" presStyleLbl="parChTrans1D4" presStyleIdx="1" presStyleCnt="4"/>
      <dgm:spPr/>
    </dgm:pt>
    <dgm:pt modelId="{C5C5AD64-4B2E-419E-9A76-1255D3A91617}" type="pres">
      <dgm:prSet presAssocID="{14F5744F-F313-4265-9335-7862098703CE}" presName="connTx" presStyleLbl="parChTrans1D4" presStyleIdx="1" presStyleCnt="4"/>
      <dgm:spPr/>
    </dgm:pt>
    <dgm:pt modelId="{09E6A98A-349C-4A9C-80D2-C9B21AD5BEBB}" type="pres">
      <dgm:prSet presAssocID="{E434D1CB-5DA5-4403-8D16-59EA0C2B31A1}" presName="root2" presStyleCnt="0"/>
      <dgm:spPr/>
    </dgm:pt>
    <dgm:pt modelId="{B195A5C5-2622-4F3F-924A-41E642E871DF}" type="pres">
      <dgm:prSet presAssocID="{E434D1CB-5DA5-4403-8D16-59EA0C2B31A1}" presName="LevelTwoTextNode" presStyleLbl="node4" presStyleIdx="1" presStyleCnt="4" custScaleX="273328" custScaleY="149938">
        <dgm:presLayoutVars>
          <dgm:chPref val="3"/>
        </dgm:presLayoutVars>
      </dgm:prSet>
      <dgm:spPr/>
    </dgm:pt>
    <dgm:pt modelId="{2C771361-E0DE-4FC7-BD88-427CB76B35B0}" type="pres">
      <dgm:prSet presAssocID="{E434D1CB-5DA5-4403-8D16-59EA0C2B31A1}" presName="level3hierChild" presStyleCnt="0"/>
      <dgm:spPr/>
    </dgm:pt>
    <dgm:pt modelId="{D7F3DD7F-893D-418E-870B-B17F20AE8569}" type="pres">
      <dgm:prSet presAssocID="{E2D6D638-7853-45C8-81BC-B01408864CFD}" presName="conn2-1" presStyleLbl="parChTrans1D2" presStyleIdx="1" presStyleCnt="2"/>
      <dgm:spPr/>
    </dgm:pt>
    <dgm:pt modelId="{A80D0FD2-3088-457D-8711-478D34B50F58}" type="pres">
      <dgm:prSet presAssocID="{E2D6D638-7853-45C8-81BC-B01408864CFD}" presName="connTx" presStyleLbl="parChTrans1D2" presStyleIdx="1" presStyleCnt="2"/>
      <dgm:spPr/>
    </dgm:pt>
    <dgm:pt modelId="{926C9FAE-9401-481F-B762-F5F0D68C37E7}" type="pres">
      <dgm:prSet presAssocID="{7C101B3C-DD09-4FBB-AEBD-2EA91B8600AB}" presName="root2" presStyleCnt="0"/>
      <dgm:spPr/>
    </dgm:pt>
    <dgm:pt modelId="{8DBB2AC6-FA0C-497B-B0D9-E7E954C9E136}" type="pres">
      <dgm:prSet presAssocID="{7C101B3C-DD09-4FBB-AEBD-2EA91B8600AB}" presName="LevelTwoTextNode" presStyleLbl="node2" presStyleIdx="1" presStyleCnt="2">
        <dgm:presLayoutVars>
          <dgm:chPref val="3"/>
        </dgm:presLayoutVars>
      </dgm:prSet>
      <dgm:spPr/>
    </dgm:pt>
    <dgm:pt modelId="{7182E242-E4F2-4F42-A220-D4CDFEF38F27}" type="pres">
      <dgm:prSet presAssocID="{7C101B3C-DD09-4FBB-AEBD-2EA91B8600AB}" presName="level3hierChild" presStyleCnt="0"/>
      <dgm:spPr/>
    </dgm:pt>
    <dgm:pt modelId="{EF986540-25B0-4295-B62C-F05295A74BC8}" type="pres">
      <dgm:prSet presAssocID="{43BA407A-E5D8-4485-915E-1E4C80019F50}" presName="conn2-1" presStyleLbl="parChTrans1D3" presStyleIdx="2" presStyleCnt="4"/>
      <dgm:spPr/>
    </dgm:pt>
    <dgm:pt modelId="{97327F62-1963-48A2-832B-ED2EBE430782}" type="pres">
      <dgm:prSet presAssocID="{43BA407A-E5D8-4485-915E-1E4C80019F50}" presName="connTx" presStyleLbl="parChTrans1D3" presStyleIdx="2" presStyleCnt="4"/>
      <dgm:spPr/>
    </dgm:pt>
    <dgm:pt modelId="{0B12F83B-BE99-4233-8F88-C13CA57BD155}" type="pres">
      <dgm:prSet presAssocID="{4E6D63D4-EEC8-45C0-9895-FADF64E0D09D}" presName="root2" presStyleCnt="0"/>
      <dgm:spPr/>
    </dgm:pt>
    <dgm:pt modelId="{FB836968-872C-4069-81EA-53D4173A8E68}" type="pres">
      <dgm:prSet presAssocID="{4E6D63D4-EEC8-45C0-9895-FADF64E0D09D}" presName="LevelTwoTextNode" presStyleLbl="node3" presStyleIdx="2" presStyleCnt="4">
        <dgm:presLayoutVars>
          <dgm:chPref val="3"/>
        </dgm:presLayoutVars>
      </dgm:prSet>
      <dgm:spPr/>
    </dgm:pt>
    <dgm:pt modelId="{36FCFC5B-3E9C-49D7-B2D4-BFC1B40D25FD}" type="pres">
      <dgm:prSet presAssocID="{4E6D63D4-EEC8-45C0-9895-FADF64E0D09D}" presName="level3hierChild" presStyleCnt="0"/>
      <dgm:spPr/>
    </dgm:pt>
    <dgm:pt modelId="{090CB05D-2D48-4C0B-BAD5-94AEBBBF75B3}" type="pres">
      <dgm:prSet presAssocID="{7CDB0AD4-C862-4334-8D4A-F6FE5AC3D720}" presName="conn2-1" presStyleLbl="parChTrans1D4" presStyleIdx="2" presStyleCnt="4"/>
      <dgm:spPr/>
    </dgm:pt>
    <dgm:pt modelId="{4AA04BC4-7DF2-463C-B8F9-C55C420B023D}" type="pres">
      <dgm:prSet presAssocID="{7CDB0AD4-C862-4334-8D4A-F6FE5AC3D720}" presName="connTx" presStyleLbl="parChTrans1D4" presStyleIdx="2" presStyleCnt="4"/>
      <dgm:spPr/>
    </dgm:pt>
    <dgm:pt modelId="{68A7EC5E-3595-4499-B920-1F238D469249}" type="pres">
      <dgm:prSet presAssocID="{5E19B4C3-4A18-4B63-AD2E-7CC59F8639F7}" presName="root2" presStyleCnt="0"/>
      <dgm:spPr/>
    </dgm:pt>
    <dgm:pt modelId="{5C999E03-2E90-4085-9CCC-5FDB538DF19F}" type="pres">
      <dgm:prSet presAssocID="{5E19B4C3-4A18-4B63-AD2E-7CC59F8639F7}" presName="LevelTwoTextNode" presStyleLbl="node4" presStyleIdx="2" presStyleCnt="4" custScaleX="266061" custScaleY="149496">
        <dgm:presLayoutVars>
          <dgm:chPref val="3"/>
        </dgm:presLayoutVars>
      </dgm:prSet>
      <dgm:spPr/>
    </dgm:pt>
    <dgm:pt modelId="{D0BD81F1-E81D-42C5-8506-FBDF23BD305B}" type="pres">
      <dgm:prSet presAssocID="{5E19B4C3-4A18-4B63-AD2E-7CC59F8639F7}" presName="level3hierChild" presStyleCnt="0"/>
      <dgm:spPr/>
    </dgm:pt>
    <dgm:pt modelId="{0EB9DE2F-ACB8-4BB2-A660-3F072A0F18DF}" type="pres">
      <dgm:prSet presAssocID="{085546D7-EDD1-4974-AA64-F940C0CBBFB8}" presName="conn2-1" presStyleLbl="parChTrans1D3" presStyleIdx="3" presStyleCnt="4"/>
      <dgm:spPr/>
    </dgm:pt>
    <dgm:pt modelId="{090EFC12-4CFC-445A-B28A-77AAE63AE123}" type="pres">
      <dgm:prSet presAssocID="{085546D7-EDD1-4974-AA64-F940C0CBBFB8}" presName="connTx" presStyleLbl="parChTrans1D3" presStyleIdx="3" presStyleCnt="4"/>
      <dgm:spPr/>
    </dgm:pt>
    <dgm:pt modelId="{7C37BB8B-776D-4370-AE54-8FFECB2E32E6}" type="pres">
      <dgm:prSet presAssocID="{8B89E175-8FD3-4A5C-B292-6158AD0ED108}" presName="root2" presStyleCnt="0"/>
      <dgm:spPr/>
    </dgm:pt>
    <dgm:pt modelId="{9A53DEA7-1624-4383-ACD1-D84FD8AF2263}" type="pres">
      <dgm:prSet presAssocID="{8B89E175-8FD3-4A5C-B292-6158AD0ED108}" presName="LevelTwoTextNode" presStyleLbl="node3" presStyleIdx="3" presStyleCnt="4">
        <dgm:presLayoutVars>
          <dgm:chPref val="3"/>
        </dgm:presLayoutVars>
      </dgm:prSet>
      <dgm:spPr/>
    </dgm:pt>
    <dgm:pt modelId="{48D5A1FB-207C-499E-86FF-AF940F2029EE}" type="pres">
      <dgm:prSet presAssocID="{8B89E175-8FD3-4A5C-B292-6158AD0ED108}" presName="level3hierChild" presStyleCnt="0"/>
      <dgm:spPr/>
    </dgm:pt>
    <dgm:pt modelId="{81824960-2D77-40D2-8470-8A4288803F87}" type="pres">
      <dgm:prSet presAssocID="{A30F9CCB-E173-42EB-ADC9-BAB5A80C788D}" presName="conn2-1" presStyleLbl="parChTrans1D4" presStyleIdx="3" presStyleCnt="4"/>
      <dgm:spPr/>
    </dgm:pt>
    <dgm:pt modelId="{6C05205E-590A-4BD4-AA70-BC312C327B39}" type="pres">
      <dgm:prSet presAssocID="{A30F9CCB-E173-42EB-ADC9-BAB5A80C788D}" presName="connTx" presStyleLbl="parChTrans1D4" presStyleIdx="3" presStyleCnt="4"/>
      <dgm:spPr/>
    </dgm:pt>
    <dgm:pt modelId="{2F03EA89-9E62-4C0C-8FDF-120DB00BEDF6}" type="pres">
      <dgm:prSet presAssocID="{94C3F1A7-C24A-47BE-8B9D-613D6B983BBE}" presName="root2" presStyleCnt="0"/>
      <dgm:spPr/>
    </dgm:pt>
    <dgm:pt modelId="{1B176FDA-8696-45EB-B262-4F0B7E4C1AAC}" type="pres">
      <dgm:prSet presAssocID="{94C3F1A7-C24A-47BE-8B9D-613D6B983BBE}" presName="LevelTwoTextNode" presStyleLbl="node4" presStyleIdx="3" presStyleCnt="4" custScaleX="274144" custScaleY="148612">
        <dgm:presLayoutVars>
          <dgm:chPref val="3"/>
        </dgm:presLayoutVars>
      </dgm:prSet>
      <dgm:spPr/>
    </dgm:pt>
    <dgm:pt modelId="{25A6E4A5-8C2B-4FA1-B15B-0E1D9A244C8C}" type="pres">
      <dgm:prSet presAssocID="{94C3F1A7-C24A-47BE-8B9D-613D6B983BBE}" presName="level3hierChild" presStyleCnt="0"/>
      <dgm:spPr/>
    </dgm:pt>
  </dgm:ptLst>
  <dgm:cxnLst>
    <dgm:cxn modelId="{CA171014-E3BA-4504-AE7B-B45FF8DE3B18}" type="presOf" srcId="{A30F9CCB-E173-42EB-ADC9-BAB5A80C788D}" destId="{6C05205E-590A-4BD4-AA70-BC312C327B39}" srcOrd="1" destOrd="0" presId="urn:microsoft.com/office/officeart/2005/8/layout/hierarchy2"/>
    <dgm:cxn modelId="{1932C126-FAA0-4E41-A351-8578AE713564}" srcId="{7C101B3C-DD09-4FBB-AEBD-2EA91B8600AB}" destId="{4E6D63D4-EEC8-45C0-9895-FADF64E0D09D}" srcOrd="0" destOrd="0" parTransId="{43BA407A-E5D8-4485-915E-1E4C80019F50}" sibTransId="{C74E24EF-6C9B-4E38-ABDE-69C7987557F8}"/>
    <dgm:cxn modelId="{ACD2BE2A-CEBB-4E1B-B39A-D5AB7619824B}" type="presOf" srcId="{5E19B4C3-4A18-4B63-AD2E-7CC59F8639F7}" destId="{5C999E03-2E90-4085-9CCC-5FDB538DF19F}" srcOrd="0" destOrd="0" presId="urn:microsoft.com/office/officeart/2005/8/layout/hierarchy2"/>
    <dgm:cxn modelId="{9C9DFA32-166E-4A70-AAD6-DEF4BC6215EE}" type="presOf" srcId="{085546D7-EDD1-4974-AA64-F940C0CBBFB8}" destId="{090EFC12-4CFC-445A-B28A-77AAE63AE123}" srcOrd="1" destOrd="0" presId="urn:microsoft.com/office/officeart/2005/8/layout/hierarchy2"/>
    <dgm:cxn modelId="{5ED82737-E5E4-4942-8124-3CA4C880D357}" srcId="{7C101B3C-DD09-4FBB-AEBD-2EA91B8600AB}" destId="{8B89E175-8FD3-4A5C-B292-6158AD0ED108}" srcOrd="1" destOrd="0" parTransId="{085546D7-EDD1-4974-AA64-F940C0CBBFB8}" sibTransId="{790EEE28-147E-47D6-83DC-4D7B1D15B9F6}"/>
    <dgm:cxn modelId="{98540838-4C20-4E9B-B112-CB37F4F1EE4D}" srcId="{8E048133-3937-4545-8C6F-AB9AE01EB0B3}" destId="{33ECFA7E-37D8-4EE6-864F-AAAF4FE92FF2}" srcOrd="1" destOrd="0" parTransId="{729F3B6D-EF9E-408D-923D-DDC838741648}" sibTransId="{D434F31F-5A16-4CAD-8796-78EA5A9FD72F}"/>
    <dgm:cxn modelId="{EC11CD5C-9F54-4B8C-A2A2-F753B2BEA0BF}" srcId="{4E6D63D4-EEC8-45C0-9895-FADF64E0D09D}" destId="{5E19B4C3-4A18-4B63-AD2E-7CC59F8639F7}" srcOrd="0" destOrd="0" parTransId="{7CDB0AD4-C862-4334-8D4A-F6FE5AC3D720}" sibTransId="{6AEDC25E-D83A-4EBA-814E-C8D33B705168}"/>
    <dgm:cxn modelId="{58BA3364-9BD4-487B-BCF3-8EC5816B0FCE}" type="presOf" srcId="{4E6D63D4-EEC8-45C0-9895-FADF64E0D09D}" destId="{FB836968-872C-4069-81EA-53D4173A8E68}" srcOrd="0" destOrd="0" presId="urn:microsoft.com/office/officeart/2005/8/layout/hierarchy2"/>
    <dgm:cxn modelId="{EC20B764-A536-4431-9765-83C94B531B88}" type="presOf" srcId="{43BA407A-E5D8-4485-915E-1E4C80019F50}" destId="{EF986540-25B0-4295-B62C-F05295A74BC8}" srcOrd="0" destOrd="0" presId="urn:microsoft.com/office/officeart/2005/8/layout/hierarchy2"/>
    <dgm:cxn modelId="{64B29B48-1B25-4A2E-BA8E-B72B60781BEF}" type="presOf" srcId="{59B96042-0B05-49D0-8902-1F1EC590ED53}" destId="{B32155B4-8B95-4E50-AE71-4DB5FCDF07E2}" srcOrd="1" destOrd="0" presId="urn:microsoft.com/office/officeart/2005/8/layout/hierarchy2"/>
    <dgm:cxn modelId="{8808E34A-7985-48E8-9D5C-4122CD370E34}" srcId="{8E048133-3937-4545-8C6F-AB9AE01EB0B3}" destId="{32838DBE-9E69-4E4A-BFBA-B268546B53BB}" srcOrd="0" destOrd="0" parTransId="{0E081F2A-36F2-4A9F-836B-3CD2C8BFED54}" sibTransId="{F0A1F7C7-4E98-4F92-821D-7A01700FFD43}"/>
    <dgm:cxn modelId="{FBB08A6B-F54F-48D4-8269-261CA72B851A}" srcId="{33ECFA7E-37D8-4EE6-864F-AAAF4FE92FF2}" destId="{E434D1CB-5DA5-4403-8D16-59EA0C2B31A1}" srcOrd="0" destOrd="0" parTransId="{14F5744F-F313-4265-9335-7862098703CE}" sibTransId="{60F25587-F79A-4335-8F0C-150CB2DDC7F5}"/>
    <dgm:cxn modelId="{2DF1956B-B9E4-4948-9528-0B898495DF51}" type="presOf" srcId="{E2D6D638-7853-45C8-81BC-B01408864CFD}" destId="{D7F3DD7F-893D-418E-870B-B17F20AE8569}" srcOrd="0" destOrd="0" presId="urn:microsoft.com/office/officeart/2005/8/layout/hierarchy2"/>
    <dgm:cxn modelId="{FAD6DF6B-A51A-444A-98C1-E0AD6362830F}" type="presOf" srcId="{7CDB0AD4-C862-4334-8D4A-F6FE5AC3D720}" destId="{090CB05D-2D48-4C0B-BAD5-94AEBBBF75B3}" srcOrd="0" destOrd="0" presId="urn:microsoft.com/office/officeart/2005/8/layout/hierarchy2"/>
    <dgm:cxn modelId="{D4A7526E-62A6-49E3-BF3C-9D666874267B}" srcId="{56249FBA-6E6A-447F-AA0D-1E8CD3EDBB1F}" destId="{23F68DFD-3069-48D5-B123-AC3A10B94293}" srcOrd="0" destOrd="0" parTransId="{5294E772-5F6B-41A9-B728-E5DDB1594D1B}" sibTransId="{8E6E87C0-C687-4FD6-B90C-D1E18E27438D}"/>
    <dgm:cxn modelId="{A4AF3E6F-E78C-456E-9DEE-06D641C3C6CD}" type="presOf" srcId="{59B96042-0B05-49D0-8902-1F1EC590ED53}" destId="{C186F76E-E53A-421C-99FB-E9CACD4B6D0E}" srcOrd="0" destOrd="0" presId="urn:microsoft.com/office/officeart/2005/8/layout/hierarchy2"/>
    <dgm:cxn modelId="{A3CC2250-3CEA-4248-A19E-5C7C8AA02D69}" type="presOf" srcId="{33ECFA7E-37D8-4EE6-864F-AAAF4FE92FF2}" destId="{AF7BE116-7B5A-4981-A226-1C82A12E5476}" srcOrd="0" destOrd="0" presId="urn:microsoft.com/office/officeart/2005/8/layout/hierarchy2"/>
    <dgm:cxn modelId="{644EE773-A145-4C01-ABAB-928C6FD5293C}" type="presOf" srcId="{23F68DFD-3069-48D5-B123-AC3A10B94293}" destId="{175980A9-711C-451C-8337-E131F2BCD874}" srcOrd="0" destOrd="0" presId="urn:microsoft.com/office/officeart/2005/8/layout/hierarchy2"/>
    <dgm:cxn modelId="{96024E7B-99BA-40F6-ACD9-B20912818AB5}" type="presOf" srcId="{43BA407A-E5D8-4485-915E-1E4C80019F50}" destId="{97327F62-1963-48A2-832B-ED2EBE430782}" srcOrd="1" destOrd="0" presId="urn:microsoft.com/office/officeart/2005/8/layout/hierarchy2"/>
    <dgm:cxn modelId="{CDC5597D-35B1-42B7-B9E0-7C7ED2AEFE34}" type="presOf" srcId="{E2D6D638-7853-45C8-81BC-B01408864CFD}" destId="{A80D0FD2-3088-457D-8711-478D34B50F58}" srcOrd="1" destOrd="0" presId="urn:microsoft.com/office/officeart/2005/8/layout/hierarchy2"/>
    <dgm:cxn modelId="{0FCA7784-62E8-481A-8CF2-F0794EF7EA57}" type="presOf" srcId="{A30F9CCB-E173-42EB-ADC9-BAB5A80C788D}" destId="{81824960-2D77-40D2-8470-8A4288803F87}" srcOrd="0" destOrd="0" presId="urn:microsoft.com/office/officeart/2005/8/layout/hierarchy2"/>
    <dgm:cxn modelId="{F9EDF786-AE3D-4B4F-AF3F-EDC13023C4DC}" srcId="{23F68DFD-3069-48D5-B123-AC3A10B94293}" destId="{7C101B3C-DD09-4FBB-AEBD-2EA91B8600AB}" srcOrd="1" destOrd="0" parTransId="{E2D6D638-7853-45C8-81BC-B01408864CFD}" sibTransId="{61BDF27B-D5F3-4272-A405-A03F1FC7AB6B}"/>
    <dgm:cxn modelId="{C3BA4A87-12AC-4D92-90BB-7D0B67E54E13}" type="presOf" srcId="{56249FBA-6E6A-447F-AA0D-1E8CD3EDBB1F}" destId="{BBB8FBE4-9B1A-4BEE-8DE8-741B3F718D94}" srcOrd="0" destOrd="0" presId="urn:microsoft.com/office/officeart/2005/8/layout/hierarchy2"/>
    <dgm:cxn modelId="{45D22290-EA33-45C9-AFCD-CBD0CB70E489}" type="presOf" srcId="{0E081F2A-36F2-4A9F-836B-3CD2C8BFED54}" destId="{C99E0461-1F9C-4B89-8D6A-3282FF6CF4FC}" srcOrd="1" destOrd="0" presId="urn:microsoft.com/office/officeart/2005/8/layout/hierarchy2"/>
    <dgm:cxn modelId="{A5040D91-55E5-4B5D-8087-DB846C358BDC}" type="presOf" srcId="{94C3F1A7-C24A-47BE-8B9D-613D6B983BBE}" destId="{1B176FDA-8696-45EB-B262-4F0B7E4C1AAC}" srcOrd="0" destOrd="0" presId="urn:microsoft.com/office/officeart/2005/8/layout/hierarchy2"/>
    <dgm:cxn modelId="{030AAE93-FFB5-468E-8B17-786B1613423C}" type="presOf" srcId="{129E7D09-9E5F-4B14-AAB3-DDEED4B6E561}" destId="{499311C0-A029-40F4-B5EE-222377EDDB2E}" srcOrd="1" destOrd="0" presId="urn:microsoft.com/office/officeart/2005/8/layout/hierarchy2"/>
    <dgm:cxn modelId="{65239695-247C-4FE6-B9A9-7BE08E14DE54}" type="presOf" srcId="{F1314ACF-0CED-4678-B9B3-95A1D6FFBB48}" destId="{3BB77636-B344-4F46-A587-FC246692720E}" srcOrd="0" destOrd="0" presId="urn:microsoft.com/office/officeart/2005/8/layout/hierarchy2"/>
    <dgm:cxn modelId="{0E669AA6-4EE0-428E-94B4-02F5CCCCCB62}" type="presOf" srcId="{32838DBE-9E69-4E4A-BFBA-B268546B53BB}" destId="{6B6CE701-D3B7-4A78-BF24-A85C6CD30832}" srcOrd="0" destOrd="0" presId="urn:microsoft.com/office/officeart/2005/8/layout/hierarchy2"/>
    <dgm:cxn modelId="{86AE5AB4-9439-493B-B38E-1589D53E6E5D}" type="presOf" srcId="{7CDB0AD4-C862-4334-8D4A-F6FE5AC3D720}" destId="{4AA04BC4-7DF2-463C-B8F9-C55C420B023D}" srcOrd="1" destOrd="0" presId="urn:microsoft.com/office/officeart/2005/8/layout/hierarchy2"/>
    <dgm:cxn modelId="{052C08B5-7EE2-412D-94A4-2FB12C912C80}" srcId="{32838DBE-9E69-4E4A-BFBA-B268546B53BB}" destId="{F1314ACF-0CED-4678-B9B3-95A1D6FFBB48}" srcOrd="0" destOrd="0" parTransId="{129E7D09-9E5F-4B14-AAB3-DDEED4B6E561}" sibTransId="{CD5DE672-C40E-41A3-8C9C-D3824769DBA2}"/>
    <dgm:cxn modelId="{82EA36BD-DCE2-4193-B70F-BAFA2954733C}" type="presOf" srcId="{085546D7-EDD1-4974-AA64-F940C0CBBFB8}" destId="{0EB9DE2F-ACB8-4BB2-A660-3F072A0F18DF}" srcOrd="0" destOrd="0" presId="urn:microsoft.com/office/officeart/2005/8/layout/hierarchy2"/>
    <dgm:cxn modelId="{AE9055C0-1EC2-4ED4-BC5A-3AD9206804FE}" type="presOf" srcId="{729F3B6D-EF9E-408D-923D-DDC838741648}" destId="{19F90024-0735-4D13-B490-DCF2CC0C1BCB}" srcOrd="0" destOrd="0" presId="urn:microsoft.com/office/officeart/2005/8/layout/hierarchy2"/>
    <dgm:cxn modelId="{ED9DE2C2-62E4-4E25-A13A-29F259405CD4}" type="presOf" srcId="{729F3B6D-EF9E-408D-923D-DDC838741648}" destId="{66AF1EEB-828C-4A13-86A9-DD2B6B355150}" srcOrd="1" destOrd="0" presId="urn:microsoft.com/office/officeart/2005/8/layout/hierarchy2"/>
    <dgm:cxn modelId="{B3A0B2C3-A552-42DA-AD4E-B2D41E81DB0A}" type="presOf" srcId="{129E7D09-9E5F-4B14-AAB3-DDEED4B6E561}" destId="{F27C3BCD-AF8C-4580-A474-F5C49F716E01}" srcOrd="0" destOrd="0" presId="urn:microsoft.com/office/officeart/2005/8/layout/hierarchy2"/>
    <dgm:cxn modelId="{2E1698CA-351F-4025-96AD-390EBFD0E57A}" type="presOf" srcId="{7C101B3C-DD09-4FBB-AEBD-2EA91B8600AB}" destId="{8DBB2AC6-FA0C-497B-B0D9-E7E954C9E136}" srcOrd="0" destOrd="0" presId="urn:microsoft.com/office/officeart/2005/8/layout/hierarchy2"/>
    <dgm:cxn modelId="{6B41D7D8-3BFA-46EB-9816-72027BA8AC57}" type="presOf" srcId="{14F5744F-F313-4265-9335-7862098703CE}" destId="{659DFFB9-4992-4B5D-80EE-53F5B9349F5D}" srcOrd="0" destOrd="0" presId="urn:microsoft.com/office/officeart/2005/8/layout/hierarchy2"/>
    <dgm:cxn modelId="{96AB6BDB-B9D2-494B-9675-A502262EAA31}" type="presOf" srcId="{E434D1CB-5DA5-4403-8D16-59EA0C2B31A1}" destId="{B195A5C5-2622-4F3F-924A-41E642E871DF}" srcOrd="0" destOrd="0" presId="urn:microsoft.com/office/officeart/2005/8/layout/hierarchy2"/>
    <dgm:cxn modelId="{1A475DDC-7D26-44E7-B0C4-A19B72E1989B}" type="presOf" srcId="{14F5744F-F313-4265-9335-7862098703CE}" destId="{C5C5AD64-4B2E-419E-9A76-1255D3A91617}" srcOrd="1" destOrd="0" presId="urn:microsoft.com/office/officeart/2005/8/layout/hierarchy2"/>
    <dgm:cxn modelId="{41BE1EE4-7499-45E5-AF8F-A7B65C24C13A}" srcId="{23F68DFD-3069-48D5-B123-AC3A10B94293}" destId="{8E048133-3937-4545-8C6F-AB9AE01EB0B3}" srcOrd="0" destOrd="0" parTransId="{59B96042-0B05-49D0-8902-1F1EC590ED53}" sibTransId="{DCA7D1CA-E041-4BB2-828B-16F4FA072CE6}"/>
    <dgm:cxn modelId="{9B4106E8-CA1B-4090-B31E-FA13B3A2B1F0}" type="presOf" srcId="{8E048133-3937-4545-8C6F-AB9AE01EB0B3}" destId="{BB4BF2AB-1F53-4BFF-8F85-B2BF97FE6853}" srcOrd="0" destOrd="0" presId="urn:microsoft.com/office/officeart/2005/8/layout/hierarchy2"/>
    <dgm:cxn modelId="{150D1AED-1BE4-4876-B94F-1EC5F6A9DD4A}" type="presOf" srcId="{0E081F2A-36F2-4A9F-836B-3CD2C8BFED54}" destId="{4ABF14E4-47CC-4346-8186-3F2AF5870A35}" srcOrd="0" destOrd="0" presId="urn:microsoft.com/office/officeart/2005/8/layout/hierarchy2"/>
    <dgm:cxn modelId="{BD0AE2F5-EFE2-407D-B311-D76492F64A23}" srcId="{8B89E175-8FD3-4A5C-B292-6158AD0ED108}" destId="{94C3F1A7-C24A-47BE-8B9D-613D6B983BBE}" srcOrd="0" destOrd="0" parTransId="{A30F9CCB-E173-42EB-ADC9-BAB5A80C788D}" sibTransId="{BDCD8697-3116-4CB5-8E27-37F8B424A38B}"/>
    <dgm:cxn modelId="{E86E38F6-107B-4C61-84C1-6BA5EE26656A}" type="presOf" srcId="{8B89E175-8FD3-4A5C-B292-6158AD0ED108}" destId="{9A53DEA7-1624-4383-ACD1-D84FD8AF2263}" srcOrd="0" destOrd="0" presId="urn:microsoft.com/office/officeart/2005/8/layout/hierarchy2"/>
    <dgm:cxn modelId="{914012CF-804C-4C97-90CC-6C37174C4612}" type="presParOf" srcId="{BBB8FBE4-9B1A-4BEE-8DE8-741B3F718D94}" destId="{4E9EFCF6-1823-4209-A719-B755B006D600}" srcOrd="0" destOrd="0" presId="urn:microsoft.com/office/officeart/2005/8/layout/hierarchy2"/>
    <dgm:cxn modelId="{E689284C-BD26-4275-9A67-D883E8EC469F}" type="presParOf" srcId="{4E9EFCF6-1823-4209-A719-B755B006D600}" destId="{175980A9-711C-451C-8337-E131F2BCD874}" srcOrd="0" destOrd="0" presId="urn:microsoft.com/office/officeart/2005/8/layout/hierarchy2"/>
    <dgm:cxn modelId="{3B7530CE-DE3B-4434-A939-8519F8A0B42D}" type="presParOf" srcId="{4E9EFCF6-1823-4209-A719-B755B006D600}" destId="{1B096F68-565A-4ACE-AAE6-458DEE303975}" srcOrd="1" destOrd="0" presId="urn:microsoft.com/office/officeart/2005/8/layout/hierarchy2"/>
    <dgm:cxn modelId="{E3CD90F5-A2CE-47FE-82E4-FF4DED7AD3B7}" type="presParOf" srcId="{1B096F68-565A-4ACE-AAE6-458DEE303975}" destId="{C186F76E-E53A-421C-99FB-E9CACD4B6D0E}" srcOrd="0" destOrd="0" presId="urn:microsoft.com/office/officeart/2005/8/layout/hierarchy2"/>
    <dgm:cxn modelId="{C4039E4C-BEA1-47CD-8A90-E5833EA7CD55}" type="presParOf" srcId="{C186F76E-E53A-421C-99FB-E9CACD4B6D0E}" destId="{B32155B4-8B95-4E50-AE71-4DB5FCDF07E2}" srcOrd="0" destOrd="0" presId="urn:microsoft.com/office/officeart/2005/8/layout/hierarchy2"/>
    <dgm:cxn modelId="{BCF0E251-AACC-46E3-A6EF-0AECC8354CF4}" type="presParOf" srcId="{1B096F68-565A-4ACE-AAE6-458DEE303975}" destId="{7368967B-DAD4-4B58-9252-1A9B6BBDD7A6}" srcOrd="1" destOrd="0" presId="urn:microsoft.com/office/officeart/2005/8/layout/hierarchy2"/>
    <dgm:cxn modelId="{EDDB4B25-3E25-4BB5-91A8-057259FC39F7}" type="presParOf" srcId="{7368967B-DAD4-4B58-9252-1A9B6BBDD7A6}" destId="{BB4BF2AB-1F53-4BFF-8F85-B2BF97FE6853}" srcOrd="0" destOrd="0" presId="urn:microsoft.com/office/officeart/2005/8/layout/hierarchy2"/>
    <dgm:cxn modelId="{CF011307-D8E5-4B2B-B0AE-7F29FB90272A}" type="presParOf" srcId="{7368967B-DAD4-4B58-9252-1A9B6BBDD7A6}" destId="{89CFE99D-45E9-429A-91DE-6A31EA3F81A2}" srcOrd="1" destOrd="0" presId="urn:microsoft.com/office/officeart/2005/8/layout/hierarchy2"/>
    <dgm:cxn modelId="{E2DDE64F-B0D0-4E5A-B444-FD21955C46CD}" type="presParOf" srcId="{89CFE99D-45E9-429A-91DE-6A31EA3F81A2}" destId="{4ABF14E4-47CC-4346-8186-3F2AF5870A35}" srcOrd="0" destOrd="0" presId="urn:microsoft.com/office/officeart/2005/8/layout/hierarchy2"/>
    <dgm:cxn modelId="{384FB401-B315-4878-99CB-F93A4B97EC2A}" type="presParOf" srcId="{4ABF14E4-47CC-4346-8186-3F2AF5870A35}" destId="{C99E0461-1F9C-4B89-8D6A-3282FF6CF4FC}" srcOrd="0" destOrd="0" presId="urn:microsoft.com/office/officeart/2005/8/layout/hierarchy2"/>
    <dgm:cxn modelId="{57A79208-CB8B-4B71-B2EA-97269B234124}" type="presParOf" srcId="{89CFE99D-45E9-429A-91DE-6A31EA3F81A2}" destId="{8C124204-16CA-4732-84FF-BDEBA11DB85F}" srcOrd="1" destOrd="0" presId="urn:microsoft.com/office/officeart/2005/8/layout/hierarchy2"/>
    <dgm:cxn modelId="{E277902B-C9A6-42BB-9E42-DEAEEEF59571}" type="presParOf" srcId="{8C124204-16CA-4732-84FF-BDEBA11DB85F}" destId="{6B6CE701-D3B7-4A78-BF24-A85C6CD30832}" srcOrd="0" destOrd="0" presId="urn:microsoft.com/office/officeart/2005/8/layout/hierarchy2"/>
    <dgm:cxn modelId="{AC14B45A-A0AF-4CD8-AA8D-0CC61F0BDB46}" type="presParOf" srcId="{8C124204-16CA-4732-84FF-BDEBA11DB85F}" destId="{927BA101-FB25-4D17-8101-54E86022A2E5}" srcOrd="1" destOrd="0" presId="urn:microsoft.com/office/officeart/2005/8/layout/hierarchy2"/>
    <dgm:cxn modelId="{BA947329-269D-4555-83FE-4C55D4574B1D}" type="presParOf" srcId="{927BA101-FB25-4D17-8101-54E86022A2E5}" destId="{F27C3BCD-AF8C-4580-A474-F5C49F716E01}" srcOrd="0" destOrd="0" presId="urn:microsoft.com/office/officeart/2005/8/layout/hierarchy2"/>
    <dgm:cxn modelId="{B4189A97-BCFA-45D1-A477-AB13A21E074E}" type="presParOf" srcId="{F27C3BCD-AF8C-4580-A474-F5C49F716E01}" destId="{499311C0-A029-40F4-B5EE-222377EDDB2E}" srcOrd="0" destOrd="0" presId="urn:microsoft.com/office/officeart/2005/8/layout/hierarchy2"/>
    <dgm:cxn modelId="{6B3DFC37-231E-48C1-94DA-DCFBE4BA9BA6}" type="presParOf" srcId="{927BA101-FB25-4D17-8101-54E86022A2E5}" destId="{0E27EA56-56EA-4AB0-A7CD-98D12170A0D1}" srcOrd="1" destOrd="0" presId="urn:microsoft.com/office/officeart/2005/8/layout/hierarchy2"/>
    <dgm:cxn modelId="{60401C32-6A31-449F-B512-6213788D7397}" type="presParOf" srcId="{0E27EA56-56EA-4AB0-A7CD-98D12170A0D1}" destId="{3BB77636-B344-4F46-A587-FC246692720E}" srcOrd="0" destOrd="0" presId="urn:microsoft.com/office/officeart/2005/8/layout/hierarchy2"/>
    <dgm:cxn modelId="{67FDF96B-C1DA-4F45-B552-252313D50773}" type="presParOf" srcId="{0E27EA56-56EA-4AB0-A7CD-98D12170A0D1}" destId="{0C6442D8-272C-42DD-85DD-BDC2CB3795DF}" srcOrd="1" destOrd="0" presId="urn:microsoft.com/office/officeart/2005/8/layout/hierarchy2"/>
    <dgm:cxn modelId="{2F7A1FDA-45D4-4F07-A1C9-2AB0E30DC252}" type="presParOf" srcId="{89CFE99D-45E9-429A-91DE-6A31EA3F81A2}" destId="{19F90024-0735-4D13-B490-DCF2CC0C1BCB}" srcOrd="2" destOrd="0" presId="urn:microsoft.com/office/officeart/2005/8/layout/hierarchy2"/>
    <dgm:cxn modelId="{882BB893-BDE3-43A1-9903-1982495B4F11}" type="presParOf" srcId="{19F90024-0735-4D13-B490-DCF2CC0C1BCB}" destId="{66AF1EEB-828C-4A13-86A9-DD2B6B355150}" srcOrd="0" destOrd="0" presId="urn:microsoft.com/office/officeart/2005/8/layout/hierarchy2"/>
    <dgm:cxn modelId="{4ACDB596-1265-4CAB-99E3-BC28604A6933}" type="presParOf" srcId="{89CFE99D-45E9-429A-91DE-6A31EA3F81A2}" destId="{A79743CF-4909-417C-AB93-61A3B83BA8C7}" srcOrd="3" destOrd="0" presId="urn:microsoft.com/office/officeart/2005/8/layout/hierarchy2"/>
    <dgm:cxn modelId="{563BCBAD-F2DE-4731-BE15-6F5531E05535}" type="presParOf" srcId="{A79743CF-4909-417C-AB93-61A3B83BA8C7}" destId="{AF7BE116-7B5A-4981-A226-1C82A12E5476}" srcOrd="0" destOrd="0" presId="urn:microsoft.com/office/officeart/2005/8/layout/hierarchy2"/>
    <dgm:cxn modelId="{694CA1AB-EC21-4EE7-A230-783903B43427}" type="presParOf" srcId="{A79743CF-4909-417C-AB93-61A3B83BA8C7}" destId="{E0AF1059-592B-4C46-B8BC-00EB9F85CD8E}" srcOrd="1" destOrd="0" presId="urn:microsoft.com/office/officeart/2005/8/layout/hierarchy2"/>
    <dgm:cxn modelId="{B49FB574-648B-41B9-ACDE-CA340AF2544F}" type="presParOf" srcId="{E0AF1059-592B-4C46-B8BC-00EB9F85CD8E}" destId="{659DFFB9-4992-4B5D-80EE-53F5B9349F5D}" srcOrd="0" destOrd="0" presId="urn:microsoft.com/office/officeart/2005/8/layout/hierarchy2"/>
    <dgm:cxn modelId="{6C4EAF2C-8680-48B7-BCC9-989079A67B8E}" type="presParOf" srcId="{659DFFB9-4992-4B5D-80EE-53F5B9349F5D}" destId="{C5C5AD64-4B2E-419E-9A76-1255D3A91617}" srcOrd="0" destOrd="0" presId="urn:microsoft.com/office/officeart/2005/8/layout/hierarchy2"/>
    <dgm:cxn modelId="{14259328-C175-4392-84EC-B0B32941467C}" type="presParOf" srcId="{E0AF1059-592B-4C46-B8BC-00EB9F85CD8E}" destId="{09E6A98A-349C-4A9C-80D2-C9B21AD5BEBB}" srcOrd="1" destOrd="0" presId="urn:microsoft.com/office/officeart/2005/8/layout/hierarchy2"/>
    <dgm:cxn modelId="{FD94F561-4ADB-4FD3-8DEA-A4F766961859}" type="presParOf" srcId="{09E6A98A-349C-4A9C-80D2-C9B21AD5BEBB}" destId="{B195A5C5-2622-4F3F-924A-41E642E871DF}" srcOrd="0" destOrd="0" presId="urn:microsoft.com/office/officeart/2005/8/layout/hierarchy2"/>
    <dgm:cxn modelId="{FB0D7FBA-FC2A-43DC-8D92-E585B67CBE71}" type="presParOf" srcId="{09E6A98A-349C-4A9C-80D2-C9B21AD5BEBB}" destId="{2C771361-E0DE-4FC7-BD88-427CB76B35B0}" srcOrd="1" destOrd="0" presId="urn:microsoft.com/office/officeart/2005/8/layout/hierarchy2"/>
    <dgm:cxn modelId="{9A8B1460-400B-4114-9CCF-06B9CD6AB925}" type="presParOf" srcId="{1B096F68-565A-4ACE-AAE6-458DEE303975}" destId="{D7F3DD7F-893D-418E-870B-B17F20AE8569}" srcOrd="2" destOrd="0" presId="urn:microsoft.com/office/officeart/2005/8/layout/hierarchy2"/>
    <dgm:cxn modelId="{45D3C518-9007-44BC-B884-EDF47A8DB812}" type="presParOf" srcId="{D7F3DD7F-893D-418E-870B-B17F20AE8569}" destId="{A80D0FD2-3088-457D-8711-478D34B50F58}" srcOrd="0" destOrd="0" presId="urn:microsoft.com/office/officeart/2005/8/layout/hierarchy2"/>
    <dgm:cxn modelId="{4793F178-C736-4045-9C4B-C5B320D87BD5}" type="presParOf" srcId="{1B096F68-565A-4ACE-AAE6-458DEE303975}" destId="{926C9FAE-9401-481F-B762-F5F0D68C37E7}" srcOrd="3" destOrd="0" presId="urn:microsoft.com/office/officeart/2005/8/layout/hierarchy2"/>
    <dgm:cxn modelId="{6DD50A6A-AF61-4723-9001-865E3832536B}" type="presParOf" srcId="{926C9FAE-9401-481F-B762-F5F0D68C37E7}" destId="{8DBB2AC6-FA0C-497B-B0D9-E7E954C9E136}" srcOrd="0" destOrd="0" presId="urn:microsoft.com/office/officeart/2005/8/layout/hierarchy2"/>
    <dgm:cxn modelId="{93346871-0648-41E5-AD99-16B5113DFE6B}" type="presParOf" srcId="{926C9FAE-9401-481F-B762-F5F0D68C37E7}" destId="{7182E242-E4F2-4F42-A220-D4CDFEF38F27}" srcOrd="1" destOrd="0" presId="urn:microsoft.com/office/officeart/2005/8/layout/hierarchy2"/>
    <dgm:cxn modelId="{79E287B6-C85C-40A0-9328-EF823C0D5542}" type="presParOf" srcId="{7182E242-E4F2-4F42-A220-D4CDFEF38F27}" destId="{EF986540-25B0-4295-B62C-F05295A74BC8}" srcOrd="0" destOrd="0" presId="urn:microsoft.com/office/officeart/2005/8/layout/hierarchy2"/>
    <dgm:cxn modelId="{F14BD985-7BC9-4687-BC8D-9AAFC6E9B5F5}" type="presParOf" srcId="{EF986540-25B0-4295-B62C-F05295A74BC8}" destId="{97327F62-1963-48A2-832B-ED2EBE430782}" srcOrd="0" destOrd="0" presId="urn:microsoft.com/office/officeart/2005/8/layout/hierarchy2"/>
    <dgm:cxn modelId="{F6B4B9E1-910D-47A0-8A06-87AFB15B99E1}" type="presParOf" srcId="{7182E242-E4F2-4F42-A220-D4CDFEF38F27}" destId="{0B12F83B-BE99-4233-8F88-C13CA57BD155}" srcOrd="1" destOrd="0" presId="urn:microsoft.com/office/officeart/2005/8/layout/hierarchy2"/>
    <dgm:cxn modelId="{02318ED6-493C-4D35-85C3-9CA46BF1D98E}" type="presParOf" srcId="{0B12F83B-BE99-4233-8F88-C13CA57BD155}" destId="{FB836968-872C-4069-81EA-53D4173A8E68}" srcOrd="0" destOrd="0" presId="urn:microsoft.com/office/officeart/2005/8/layout/hierarchy2"/>
    <dgm:cxn modelId="{564BDBDB-DE39-41CA-A5A3-EAC41873FAB4}" type="presParOf" srcId="{0B12F83B-BE99-4233-8F88-C13CA57BD155}" destId="{36FCFC5B-3E9C-49D7-B2D4-BFC1B40D25FD}" srcOrd="1" destOrd="0" presId="urn:microsoft.com/office/officeart/2005/8/layout/hierarchy2"/>
    <dgm:cxn modelId="{6473B6B7-42B7-4E13-80EF-80E0A079DBC1}" type="presParOf" srcId="{36FCFC5B-3E9C-49D7-B2D4-BFC1B40D25FD}" destId="{090CB05D-2D48-4C0B-BAD5-94AEBBBF75B3}" srcOrd="0" destOrd="0" presId="urn:microsoft.com/office/officeart/2005/8/layout/hierarchy2"/>
    <dgm:cxn modelId="{AC015E90-C2A9-447D-9E66-82358E9963F6}" type="presParOf" srcId="{090CB05D-2D48-4C0B-BAD5-94AEBBBF75B3}" destId="{4AA04BC4-7DF2-463C-B8F9-C55C420B023D}" srcOrd="0" destOrd="0" presId="urn:microsoft.com/office/officeart/2005/8/layout/hierarchy2"/>
    <dgm:cxn modelId="{E8A0D323-3CC5-4D71-BCE3-C22C0943BA06}" type="presParOf" srcId="{36FCFC5B-3E9C-49D7-B2D4-BFC1B40D25FD}" destId="{68A7EC5E-3595-4499-B920-1F238D469249}" srcOrd="1" destOrd="0" presId="urn:microsoft.com/office/officeart/2005/8/layout/hierarchy2"/>
    <dgm:cxn modelId="{8361D893-1D56-43DD-9435-17282AE19E4E}" type="presParOf" srcId="{68A7EC5E-3595-4499-B920-1F238D469249}" destId="{5C999E03-2E90-4085-9CCC-5FDB538DF19F}" srcOrd="0" destOrd="0" presId="urn:microsoft.com/office/officeart/2005/8/layout/hierarchy2"/>
    <dgm:cxn modelId="{3B6E97D7-A060-4663-B3B2-E9B50EA9A5AE}" type="presParOf" srcId="{68A7EC5E-3595-4499-B920-1F238D469249}" destId="{D0BD81F1-E81D-42C5-8506-FBDF23BD305B}" srcOrd="1" destOrd="0" presId="urn:microsoft.com/office/officeart/2005/8/layout/hierarchy2"/>
    <dgm:cxn modelId="{D5755099-B36A-4241-BC89-850A7808A38E}" type="presParOf" srcId="{7182E242-E4F2-4F42-A220-D4CDFEF38F27}" destId="{0EB9DE2F-ACB8-4BB2-A660-3F072A0F18DF}" srcOrd="2" destOrd="0" presId="urn:microsoft.com/office/officeart/2005/8/layout/hierarchy2"/>
    <dgm:cxn modelId="{ABDD0DD8-ED74-4F99-B1D7-796A1699B549}" type="presParOf" srcId="{0EB9DE2F-ACB8-4BB2-A660-3F072A0F18DF}" destId="{090EFC12-4CFC-445A-B28A-77AAE63AE123}" srcOrd="0" destOrd="0" presId="urn:microsoft.com/office/officeart/2005/8/layout/hierarchy2"/>
    <dgm:cxn modelId="{F1772A39-9E9C-4FF2-B460-381BC9AB9065}" type="presParOf" srcId="{7182E242-E4F2-4F42-A220-D4CDFEF38F27}" destId="{7C37BB8B-776D-4370-AE54-8FFECB2E32E6}" srcOrd="3" destOrd="0" presId="urn:microsoft.com/office/officeart/2005/8/layout/hierarchy2"/>
    <dgm:cxn modelId="{94955A7B-DCBA-4500-A653-76F6A9603374}" type="presParOf" srcId="{7C37BB8B-776D-4370-AE54-8FFECB2E32E6}" destId="{9A53DEA7-1624-4383-ACD1-D84FD8AF2263}" srcOrd="0" destOrd="0" presId="urn:microsoft.com/office/officeart/2005/8/layout/hierarchy2"/>
    <dgm:cxn modelId="{510999DD-3C49-42D4-A8B8-9AE539A0F7E4}" type="presParOf" srcId="{7C37BB8B-776D-4370-AE54-8FFECB2E32E6}" destId="{48D5A1FB-207C-499E-86FF-AF940F2029EE}" srcOrd="1" destOrd="0" presId="urn:microsoft.com/office/officeart/2005/8/layout/hierarchy2"/>
    <dgm:cxn modelId="{9662F21F-03D3-41EF-A4FD-3E77B3982D39}" type="presParOf" srcId="{48D5A1FB-207C-499E-86FF-AF940F2029EE}" destId="{81824960-2D77-40D2-8470-8A4288803F87}" srcOrd="0" destOrd="0" presId="urn:microsoft.com/office/officeart/2005/8/layout/hierarchy2"/>
    <dgm:cxn modelId="{CA727091-CDFA-4BE8-A689-63543A9CF7E1}" type="presParOf" srcId="{81824960-2D77-40D2-8470-8A4288803F87}" destId="{6C05205E-590A-4BD4-AA70-BC312C327B39}" srcOrd="0" destOrd="0" presId="urn:microsoft.com/office/officeart/2005/8/layout/hierarchy2"/>
    <dgm:cxn modelId="{C406871B-2196-4D58-A760-942B080CBC9E}" type="presParOf" srcId="{48D5A1FB-207C-499E-86FF-AF940F2029EE}" destId="{2F03EA89-9E62-4C0C-8FDF-120DB00BEDF6}" srcOrd="1" destOrd="0" presId="urn:microsoft.com/office/officeart/2005/8/layout/hierarchy2"/>
    <dgm:cxn modelId="{BCBA07EB-FA68-4588-BEF7-F0DD17D9D25C}" type="presParOf" srcId="{2F03EA89-9E62-4C0C-8FDF-120DB00BEDF6}" destId="{1B176FDA-8696-45EB-B262-4F0B7E4C1AAC}" srcOrd="0" destOrd="0" presId="urn:microsoft.com/office/officeart/2005/8/layout/hierarchy2"/>
    <dgm:cxn modelId="{740B3AEC-461B-4EA4-8337-276D87D1DBF7}" type="presParOf" srcId="{2F03EA89-9E62-4C0C-8FDF-120DB00BEDF6}" destId="{25A6E4A5-8C2B-4FA1-B15B-0E1D9A244C8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F106146-1327-4BEA-87EB-939C52188C7A}" type="doc">
      <dgm:prSet loTypeId="urn:microsoft.com/office/officeart/2005/8/layout/list1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pPr rtl="1"/>
          <a:endParaRPr lang="fa-IR"/>
        </a:p>
      </dgm:t>
    </dgm:pt>
    <dgm:pt modelId="{1033B857-CC35-499E-9BA8-55F6683D011F}">
      <dgm:prSet phldrT="[Text]" custT="1"/>
      <dgm:spPr/>
      <dgm:t>
        <a:bodyPr/>
        <a:lstStyle/>
        <a:p>
          <a:pPr algn="r" rtl="1"/>
          <a:r>
            <a:rPr lang="fa-IR" sz="2400" dirty="0">
              <a:cs typeface="B Nazanin" pitchFamily="2" charset="-78"/>
            </a:rPr>
            <a:t>مولاریته: تعداد مولهای جسم حل شده در یک لیتر محلول</a:t>
          </a:r>
        </a:p>
      </dgm:t>
    </dgm:pt>
    <dgm:pt modelId="{A91314DA-733C-422C-A0D3-79AC2CB6A9AF}" type="parTrans" cxnId="{10ACA150-916B-4165-BD9B-E3D962F31511}">
      <dgm:prSet/>
      <dgm:spPr/>
      <dgm:t>
        <a:bodyPr/>
        <a:lstStyle/>
        <a:p>
          <a:pPr rtl="1"/>
          <a:endParaRPr lang="fa-IR"/>
        </a:p>
      </dgm:t>
    </dgm:pt>
    <dgm:pt modelId="{CA39BF79-D242-4916-91B7-BD6D6B075BE6}" type="sibTrans" cxnId="{10ACA150-916B-4165-BD9B-E3D962F31511}">
      <dgm:prSet/>
      <dgm:spPr/>
      <dgm:t>
        <a:bodyPr/>
        <a:lstStyle/>
        <a:p>
          <a:pPr rtl="1"/>
          <a:endParaRPr lang="fa-IR"/>
        </a:p>
      </dgm:t>
    </dgm:pt>
    <dgm:pt modelId="{2B1C5766-178B-4D34-8D06-698BDA6BF108}">
      <dgm:prSet phldrT="[Text]" custT="1"/>
      <dgm:spPr/>
      <dgm:t>
        <a:bodyPr/>
        <a:lstStyle/>
        <a:p>
          <a:pPr algn="r" rtl="1"/>
          <a:r>
            <a:rPr lang="fa-IR" sz="2400" dirty="0">
              <a:cs typeface="B Nazanin" pitchFamily="2" charset="-78"/>
            </a:rPr>
            <a:t>مولالیته: تعداد مولهای جسم حل شده در هزار گرم حلال</a:t>
          </a:r>
        </a:p>
      </dgm:t>
    </dgm:pt>
    <dgm:pt modelId="{5153E3E8-3C23-4636-92DA-D5CEACA1468A}" type="parTrans" cxnId="{E121308A-F41A-4BBE-85E2-FF45116F6B57}">
      <dgm:prSet/>
      <dgm:spPr/>
      <dgm:t>
        <a:bodyPr/>
        <a:lstStyle/>
        <a:p>
          <a:pPr rtl="1"/>
          <a:endParaRPr lang="fa-IR"/>
        </a:p>
      </dgm:t>
    </dgm:pt>
    <dgm:pt modelId="{659BAE38-D565-4425-B18A-AA3484925E2C}" type="sibTrans" cxnId="{E121308A-F41A-4BBE-85E2-FF45116F6B57}">
      <dgm:prSet/>
      <dgm:spPr/>
      <dgm:t>
        <a:bodyPr/>
        <a:lstStyle/>
        <a:p>
          <a:pPr rtl="1"/>
          <a:endParaRPr lang="fa-IR"/>
        </a:p>
      </dgm:t>
    </dgm:pt>
    <dgm:pt modelId="{75A9FC86-CDA1-4C65-A730-7BF57608A937}">
      <dgm:prSet phldrT="[Text]" custT="1"/>
      <dgm:spPr/>
      <dgm:t>
        <a:bodyPr/>
        <a:lstStyle/>
        <a:p>
          <a:pPr algn="r" rtl="1"/>
          <a:r>
            <a:rPr lang="fa-IR" sz="2400" dirty="0">
              <a:cs typeface="B Nazanin" pitchFamily="2" charset="-78"/>
            </a:rPr>
            <a:t>نرمالیته: تعداد اکی والان گرم جسم حل شده در یک لیتر محلول می گویند</a:t>
          </a:r>
        </a:p>
      </dgm:t>
    </dgm:pt>
    <dgm:pt modelId="{376D469E-42A8-430B-9CE2-3792101AC0AD}" type="parTrans" cxnId="{0080A154-60C0-42E2-8F1A-8909E53D25E8}">
      <dgm:prSet/>
      <dgm:spPr/>
      <dgm:t>
        <a:bodyPr/>
        <a:lstStyle/>
        <a:p>
          <a:pPr rtl="1"/>
          <a:endParaRPr lang="fa-IR"/>
        </a:p>
      </dgm:t>
    </dgm:pt>
    <dgm:pt modelId="{E0143F19-DD17-42AA-BBE2-2EF39F260F13}" type="sibTrans" cxnId="{0080A154-60C0-42E2-8F1A-8909E53D25E8}">
      <dgm:prSet/>
      <dgm:spPr/>
      <dgm:t>
        <a:bodyPr/>
        <a:lstStyle/>
        <a:p>
          <a:pPr rtl="1"/>
          <a:endParaRPr lang="fa-IR"/>
        </a:p>
      </dgm:t>
    </dgm:pt>
    <dgm:pt modelId="{404CC70A-0035-4585-B664-2F8951ED70E6}" type="pres">
      <dgm:prSet presAssocID="{5F106146-1327-4BEA-87EB-939C52188C7A}" presName="linear" presStyleCnt="0">
        <dgm:presLayoutVars>
          <dgm:dir/>
          <dgm:animLvl val="lvl"/>
          <dgm:resizeHandles val="exact"/>
        </dgm:presLayoutVars>
      </dgm:prSet>
      <dgm:spPr/>
    </dgm:pt>
    <dgm:pt modelId="{CA25546D-1B63-4A11-8EB7-523CB56CF258}" type="pres">
      <dgm:prSet presAssocID="{1033B857-CC35-499E-9BA8-55F6683D011F}" presName="parentLin" presStyleCnt="0"/>
      <dgm:spPr/>
    </dgm:pt>
    <dgm:pt modelId="{F675B9B1-D35E-4EA9-BF0C-9E7C20353BB6}" type="pres">
      <dgm:prSet presAssocID="{1033B857-CC35-499E-9BA8-55F6683D011F}" presName="parentLeftMargin" presStyleLbl="node1" presStyleIdx="0" presStyleCnt="3"/>
      <dgm:spPr/>
    </dgm:pt>
    <dgm:pt modelId="{35F8DB04-DC97-4AF5-B44D-4EDD6FDD1745}" type="pres">
      <dgm:prSet presAssocID="{1033B857-CC35-499E-9BA8-55F6683D011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5310ED9-A84B-4940-853E-69D3C9197028}" type="pres">
      <dgm:prSet presAssocID="{1033B857-CC35-499E-9BA8-55F6683D011F}" presName="negativeSpace" presStyleCnt="0"/>
      <dgm:spPr/>
    </dgm:pt>
    <dgm:pt modelId="{A8D8BA90-3A7C-4134-87B6-9AFCFE0BA9E5}" type="pres">
      <dgm:prSet presAssocID="{1033B857-CC35-499E-9BA8-55F6683D011F}" presName="childText" presStyleLbl="conFgAcc1" presStyleIdx="0" presStyleCnt="3">
        <dgm:presLayoutVars>
          <dgm:bulletEnabled val="1"/>
        </dgm:presLayoutVars>
      </dgm:prSet>
      <dgm:spPr/>
    </dgm:pt>
    <dgm:pt modelId="{F76864E0-4310-4EAA-B65F-2364FBCD0034}" type="pres">
      <dgm:prSet presAssocID="{CA39BF79-D242-4916-91B7-BD6D6B075BE6}" presName="spaceBetweenRectangles" presStyleCnt="0"/>
      <dgm:spPr/>
    </dgm:pt>
    <dgm:pt modelId="{09746863-8968-4A11-BF5C-137549982BD0}" type="pres">
      <dgm:prSet presAssocID="{2B1C5766-178B-4D34-8D06-698BDA6BF108}" presName="parentLin" presStyleCnt="0"/>
      <dgm:spPr/>
    </dgm:pt>
    <dgm:pt modelId="{6342F922-527F-4623-96BB-5D20EA7B1292}" type="pres">
      <dgm:prSet presAssocID="{2B1C5766-178B-4D34-8D06-698BDA6BF108}" presName="parentLeftMargin" presStyleLbl="node1" presStyleIdx="0" presStyleCnt="3"/>
      <dgm:spPr/>
    </dgm:pt>
    <dgm:pt modelId="{80B227B7-8250-4C91-B079-FEE6265088F3}" type="pres">
      <dgm:prSet presAssocID="{2B1C5766-178B-4D34-8D06-698BDA6BF10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4A0AD46-64D8-479A-A364-E6B8B38E6751}" type="pres">
      <dgm:prSet presAssocID="{2B1C5766-178B-4D34-8D06-698BDA6BF108}" presName="negativeSpace" presStyleCnt="0"/>
      <dgm:spPr/>
    </dgm:pt>
    <dgm:pt modelId="{E27EB14B-85A5-417A-96E6-6D2E4A4FB8CE}" type="pres">
      <dgm:prSet presAssocID="{2B1C5766-178B-4D34-8D06-698BDA6BF108}" presName="childText" presStyleLbl="conFgAcc1" presStyleIdx="1" presStyleCnt="3">
        <dgm:presLayoutVars>
          <dgm:bulletEnabled val="1"/>
        </dgm:presLayoutVars>
      </dgm:prSet>
      <dgm:spPr/>
    </dgm:pt>
    <dgm:pt modelId="{46F85C3F-E6CC-487A-B534-2CB3268ED557}" type="pres">
      <dgm:prSet presAssocID="{659BAE38-D565-4425-B18A-AA3484925E2C}" presName="spaceBetweenRectangles" presStyleCnt="0"/>
      <dgm:spPr/>
    </dgm:pt>
    <dgm:pt modelId="{9D0A8108-7235-4AB1-8435-690186758566}" type="pres">
      <dgm:prSet presAssocID="{75A9FC86-CDA1-4C65-A730-7BF57608A937}" presName="parentLin" presStyleCnt="0"/>
      <dgm:spPr/>
    </dgm:pt>
    <dgm:pt modelId="{BD1B85AF-6348-4CFC-9996-916640EBAA91}" type="pres">
      <dgm:prSet presAssocID="{75A9FC86-CDA1-4C65-A730-7BF57608A937}" presName="parentLeftMargin" presStyleLbl="node1" presStyleIdx="1" presStyleCnt="3"/>
      <dgm:spPr/>
    </dgm:pt>
    <dgm:pt modelId="{0AC6F778-3BDE-49AA-89BC-3BBACCCA582A}" type="pres">
      <dgm:prSet presAssocID="{75A9FC86-CDA1-4C65-A730-7BF57608A937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09F1E0E5-C582-44AD-931A-7DA14805A978}" type="pres">
      <dgm:prSet presAssocID="{75A9FC86-CDA1-4C65-A730-7BF57608A937}" presName="negativeSpace" presStyleCnt="0"/>
      <dgm:spPr/>
    </dgm:pt>
    <dgm:pt modelId="{4009A8C6-B137-4867-B5B7-CB0360204820}" type="pres">
      <dgm:prSet presAssocID="{75A9FC86-CDA1-4C65-A730-7BF57608A937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0F115000-0A50-4E94-A73F-B2A469ACB751}" type="presOf" srcId="{1033B857-CC35-499E-9BA8-55F6683D011F}" destId="{F675B9B1-D35E-4EA9-BF0C-9E7C20353BB6}" srcOrd="0" destOrd="0" presId="urn:microsoft.com/office/officeart/2005/8/layout/list1"/>
    <dgm:cxn modelId="{8308225B-1530-4353-B2DA-9F70219223D7}" type="presOf" srcId="{75A9FC86-CDA1-4C65-A730-7BF57608A937}" destId="{BD1B85AF-6348-4CFC-9996-916640EBAA91}" srcOrd="0" destOrd="0" presId="urn:microsoft.com/office/officeart/2005/8/layout/list1"/>
    <dgm:cxn modelId="{159B2F4D-B150-49ED-BA2F-586B988FEB52}" type="presOf" srcId="{2B1C5766-178B-4D34-8D06-698BDA6BF108}" destId="{80B227B7-8250-4C91-B079-FEE6265088F3}" srcOrd="1" destOrd="0" presId="urn:microsoft.com/office/officeart/2005/8/layout/list1"/>
    <dgm:cxn modelId="{10ACA150-916B-4165-BD9B-E3D962F31511}" srcId="{5F106146-1327-4BEA-87EB-939C52188C7A}" destId="{1033B857-CC35-499E-9BA8-55F6683D011F}" srcOrd="0" destOrd="0" parTransId="{A91314DA-733C-422C-A0D3-79AC2CB6A9AF}" sibTransId="{CA39BF79-D242-4916-91B7-BD6D6B075BE6}"/>
    <dgm:cxn modelId="{0080A154-60C0-42E2-8F1A-8909E53D25E8}" srcId="{5F106146-1327-4BEA-87EB-939C52188C7A}" destId="{75A9FC86-CDA1-4C65-A730-7BF57608A937}" srcOrd="2" destOrd="0" parTransId="{376D469E-42A8-430B-9CE2-3792101AC0AD}" sibTransId="{E0143F19-DD17-42AA-BBE2-2EF39F260F13}"/>
    <dgm:cxn modelId="{CFDA1C88-1E01-498C-8CD8-0E4C61E27183}" type="presOf" srcId="{2B1C5766-178B-4D34-8D06-698BDA6BF108}" destId="{6342F922-527F-4623-96BB-5D20EA7B1292}" srcOrd="0" destOrd="0" presId="urn:microsoft.com/office/officeart/2005/8/layout/list1"/>
    <dgm:cxn modelId="{E121308A-F41A-4BBE-85E2-FF45116F6B57}" srcId="{5F106146-1327-4BEA-87EB-939C52188C7A}" destId="{2B1C5766-178B-4D34-8D06-698BDA6BF108}" srcOrd="1" destOrd="0" parTransId="{5153E3E8-3C23-4636-92DA-D5CEACA1468A}" sibTransId="{659BAE38-D565-4425-B18A-AA3484925E2C}"/>
    <dgm:cxn modelId="{B76D42DF-28C4-47CC-BBDD-930F842AC809}" type="presOf" srcId="{75A9FC86-CDA1-4C65-A730-7BF57608A937}" destId="{0AC6F778-3BDE-49AA-89BC-3BBACCCA582A}" srcOrd="1" destOrd="0" presId="urn:microsoft.com/office/officeart/2005/8/layout/list1"/>
    <dgm:cxn modelId="{C892BDEC-56AE-4117-8C44-B20FA140B5DC}" type="presOf" srcId="{1033B857-CC35-499E-9BA8-55F6683D011F}" destId="{35F8DB04-DC97-4AF5-B44D-4EDD6FDD1745}" srcOrd="1" destOrd="0" presId="urn:microsoft.com/office/officeart/2005/8/layout/list1"/>
    <dgm:cxn modelId="{B56D76F4-143B-4105-B10C-B153959DD478}" type="presOf" srcId="{5F106146-1327-4BEA-87EB-939C52188C7A}" destId="{404CC70A-0035-4585-B664-2F8951ED70E6}" srcOrd="0" destOrd="0" presId="urn:microsoft.com/office/officeart/2005/8/layout/list1"/>
    <dgm:cxn modelId="{43FB0146-D5DE-4E63-9233-5230E91C5284}" type="presParOf" srcId="{404CC70A-0035-4585-B664-2F8951ED70E6}" destId="{CA25546D-1B63-4A11-8EB7-523CB56CF258}" srcOrd="0" destOrd="0" presId="urn:microsoft.com/office/officeart/2005/8/layout/list1"/>
    <dgm:cxn modelId="{74CBDE43-513F-4B14-A3CF-3EF5973F7332}" type="presParOf" srcId="{CA25546D-1B63-4A11-8EB7-523CB56CF258}" destId="{F675B9B1-D35E-4EA9-BF0C-9E7C20353BB6}" srcOrd="0" destOrd="0" presId="urn:microsoft.com/office/officeart/2005/8/layout/list1"/>
    <dgm:cxn modelId="{4F1D7AEF-3C4E-4A61-926D-984FBA4E6693}" type="presParOf" srcId="{CA25546D-1B63-4A11-8EB7-523CB56CF258}" destId="{35F8DB04-DC97-4AF5-B44D-4EDD6FDD1745}" srcOrd="1" destOrd="0" presId="urn:microsoft.com/office/officeart/2005/8/layout/list1"/>
    <dgm:cxn modelId="{B7E135AF-E439-405F-A15E-6F023F36CA0C}" type="presParOf" srcId="{404CC70A-0035-4585-B664-2F8951ED70E6}" destId="{C5310ED9-A84B-4940-853E-69D3C9197028}" srcOrd="1" destOrd="0" presId="urn:microsoft.com/office/officeart/2005/8/layout/list1"/>
    <dgm:cxn modelId="{AB372951-BEA3-4D9A-BAD5-027B5FFA028B}" type="presParOf" srcId="{404CC70A-0035-4585-B664-2F8951ED70E6}" destId="{A8D8BA90-3A7C-4134-87B6-9AFCFE0BA9E5}" srcOrd="2" destOrd="0" presId="urn:microsoft.com/office/officeart/2005/8/layout/list1"/>
    <dgm:cxn modelId="{A0839C23-96CB-4B58-9322-C8E09DAFA304}" type="presParOf" srcId="{404CC70A-0035-4585-B664-2F8951ED70E6}" destId="{F76864E0-4310-4EAA-B65F-2364FBCD0034}" srcOrd="3" destOrd="0" presId="urn:microsoft.com/office/officeart/2005/8/layout/list1"/>
    <dgm:cxn modelId="{08064C05-19DE-44C5-95EC-26473F520C40}" type="presParOf" srcId="{404CC70A-0035-4585-B664-2F8951ED70E6}" destId="{09746863-8968-4A11-BF5C-137549982BD0}" srcOrd="4" destOrd="0" presId="urn:microsoft.com/office/officeart/2005/8/layout/list1"/>
    <dgm:cxn modelId="{1F1348CF-BF4A-4C60-9928-1980B2E6098C}" type="presParOf" srcId="{09746863-8968-4A11-BF5C-137549982BD0}" destId="{6342F922-527F-4623-96BB-5D20EA7B1292}" srcOrd="0" destOrd="0" presId="urn:microsoft.com/office/officeart/2005/8/layout/list1"/>
    <dgm:cxn modelId="{B8D7468D-64B7-425E-BABC-993F5CE14F38}" type="presParOf" srcId="{09746863-8968-4A11-BF5C-137549982BD0}" destId="{80B227B7-8250-4C91-B079-FEE6265088F3}" srcOrd="1" destOrd="0" presId="urn:microsoft.com/office/officeart/2005/8/layout/list1"/>
    <dgm:cxn modelId="{DF49AB37-41B2-4C6F-A4BD-FFD53299C7C3}" type="presParOf" srcId="{404CC70A-0035-4585-B664-2F8951ED70E6}" destId="{64A0AD46-64D8-479A-A364-E6B8B38E6751}" srcOrd="5" destOrd="0" presId="urn:microsoft.com/office/officeart/2005/8/layout/list1"/>
    <dgm:cxn modelId="{57A85FF4-4DB0-43F5-B4DE-4228B87D6377}" type="presParOf" srcId="{404CC70A-0035-4585-B664-2F8951ED70E6}" destId="{E27EB14B-85A5-417A-96E6-6D2E4A4FB8CE}" srcOrd="6" destOrd="0" presId="urn:microsoft.com/office/officeart/2005/8/layout/list1"/>
    <dgm:cxn modelId="{E614F6A2-00EC-4B01-BD23-826737122795}" type="presParOf" srcId="{404CC70A-0035-4585-B664-2F8951ED70E6}" destId="{46F85C3F-E6CC-487A-B534-2CB3268ED557}" srcOrd="7" destOrd="0" presId="urn:microsoft.com/office/officeart/2005/8/layout/list1"/>
    <dgm:cxn modelId="{1C4B0E63-3B44-43DF-BC61-2137A45E244C}" type="presParOf" srcId="{404CC70A-0035-4585-B664-2F8951ED70E6}" destId="{9D0A8108-7235-4AB1-8435-690186758566}" srcOrd="8" destOrd="0" presId="urn:microsoft.com/office/officeart/2005/8/layout/list1"/>
    <dgm:cxn modelId="{A4778508-2D59-496B-BAA5-6B2203F8B610}" type="presParOf" srcId="{9D0A8108-7235-4AB1-8435-690186758566}" destId="{BD1B85AF-6348-4CFC-9996-916640EBAA91}" srcOrd="0" destOrd="0" presId="urn:microsoft.com/office/officeart/2005/8/layout/list1"/>
    <dgm:cxn modelId="{AAC5765B-D593-4947-B3CC-8685E5F38E0A}" type="presParOf" srcId="{9D0A8108-7235-4AB1-8435-690186758566}" destId="{0AC6F778-3BDE-49AA-89BC-3BBACCCA582A}" srcOrd="1" destOrd="0" presId="urn:microsoft.com/office/officeart/2005/8/layout/list1"/>
    <dgm:cxn modelId="{A60574CB-8425-4FAB-9884-8C7FAF49AE75}" type="presParOf" srcId="{404CC70A-0035-4585-B664-2F8951ED70E6}" destId="{09F1E0E5-C582-44AD-931A-7DA14805A978}" srcOrd="9" destOrd="0" presId="urn:microsoft.com/office/officeart/2005/8/layout/list1"/>
    <dgm:cxn modelId="{299559BF-F610-4D8A-A7B2-EE7A9E3C21F7}" type="presParOf" srcId="{404CC70A-0035-4585-B664-2F8951ED70E6}" destId="{4009A8C6-B137-4867-B5B7-CB036020482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264DCF-D956-4517-9F08-9E67FF5DF80A}">
      <dsp:nvSpPr>
        <dsp:cNvPr id="0" name=""/>
        <dsp:cNvSpPr/>
      </dsp:nvSpPr>
      <dsp:spPr>
        <a:xfrm>
          <a:off x="3465" y="1887959"/>
          <a:ext cx="1665185" cy="83259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700" b="1" kern="1200" dirty="0">
              <a:cs typeface="B Nazanin" pitchFamily="2" charset="-78"/>
            </a:rPr>
            <a:t>غلظت درصد</a:t>
          </a:r>
        </a:p>
      </dsp:txBody>
      <dsp:txXfrm>
        <a:off x="27851" y="1912345"/>
        <a:ext cx="1616413" cy="783820"/>
      </dsp:txXfrm>
    </dsp:sp>
    <dsp:sp modelId="{1F498151-240D-4123-8495-A96EFEBCDDA1}">
      <dsp:nvSpPr>
        <dsp:cNvPr id="0" name=""/>
        <dsp:cNvSpPr/>
      </dsp:nvSpPr>
      <dsp:spPr>
        <a:xfrm rot="18289469">
          <a:off x="1418501" y="1809255"/>
          <a:ext cx="1166372" cy="32519"/>
        </a:xfrm>
        <a:custGeom>
          <a:avLst/>
          <a:gdLst/>
          <a:ahLst/>
          <a:cxnLst/>
          <a:rect l="0" t="0" r="0" b="0"/>
          <a:pathLst>
            <a:path>
              <a:moveTo>
                <a:pt x="0" y="16259"/>
              </a:moveTo>
              <a:lnTo>
                <a:pt x="1166372" y="1625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1972528" y="1796355"/>
        <a:ext cx="58318" cy="58318"/>
      </dsp:txXfrm>
    </dsp:sp>
    <dsp:sp modelId="{964F1F50-C537-4DDB-9FBF-0BA9AA2509EF}">
      <dsp:nvSpPr>
        <dsp:cNvPr id="0" name=""/>
        <dsp:cNvSpPr/>
      </dsp:nvSpPr>
      <dsp:spPr>
        <a:xfrm>
          <a:off x="2334724" y="930478"/>
          <a:ext cx="1665185" cy="83259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700" b="1" kern="1200" dirty="0">
              <a:cs typeface="B Nazanin" pitchFamily="2" charset="-78"/>
            </a:rPr>
            <a:t>حجمی/حجمی</a:t>
          </a:r>
        </a:p>
        <a:p>
          <a:pPr marL="0" lvl="0" indent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cs typeface="B Nazanin" pitchFamily="2" charset="-78"/>
            </a:rPr>
            <a:t>%v/v</a:t>
          </a:r>
          <a:endParaRPr lang="fa-IR" sz="1700" b="1" kern="1200" dirty="0">
            <a:cs typeface="B Nazanin" pitchFamily="2" charset="-78"/>
          </a:endParaRPr>
        </a:p>
      </dsp:txBody>
      <dsp:txXfrm>
        <a:off x="2359110" y="954864"/>
        <a:ext cx="1616413" cy="783820"/>
      </dsp:txXfrm>
    </dsp:sp>
    <dsp:sp modelId="{6B96F354-6EFE-4164-9F69-F7352FA81FF6}">
      <dsp:nvSpPr>
        <dsp:cNvPr id="0" name=""/>
        <dsp:cNvSpPr/>
      </dsp:nvSpPr>
      <dsp:spPr>
        <a:xfrm rot="19961368">
          <a:off x="3955983" y="1149709"/>
          <a:ext cx="788145" cy="32519"/>
        </a:xfrm>
        <a:custGeom>
          <a:avLst/>
          <a:gdLst/>
          <a:ahLst/>
          <a:cxnLst/>
          <a:rect l="0" t="0" r="0" b="0"/>
          <a:pathLst>
            <a:path>
              <a:moveTo>
                <a:pt x="0" y="16259"/>
              </a:moveTo>
              <a:lnTo>
                <a:pt x="788145" y="16259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4330352" y="1146265"/>
        <a:ext cx="39407" cy="39407"/>
      </dsp:txXfrm>
    </dsp:sp>
    <dsp:sp modelId="{B1CFF6F6-4125-4B7C-86BD-C6B852A14534}">
      <dsp:nvSpPr>
        <dsp:cNvPr id="0" name=""/>
        <dsp:cNvSpPr/>
      </dsp:nvSpPr>
      <dsp:spPr>
        <a:xfrm>
          <a:off x="4700203" y="576068"/>
          <a:ext cx="3772276" cy="81818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1700" b="1" kern="1200" dirty="0">
            <a:cs typeface="B Nazanin" pitchFamily="2" charset="-78"/>
          </a:endParaRPr>
        </a:p>
      </dsp:txBody>
      <dsp:txXfrm>
        <a:off x="4724167" y="600032"/>
        <a:ext cx="3724348" cy="770260"/>
      </dsp:txXfrm>
    </dsp:sp>
    <dsp:sp modelId="{6657992F-7548-480C-BA68-D2526912B042}">
      <dsp:nvSpPr>
        <dsp:cNvPr id="0" name=""/>
        <dsp:cNvSpPr/>
      </dsp:nvSpPr>
      <dsp:spPr>
        <a:xfrm rot="21442275">
          <a:off x="1668294" y="2272476"/>
          <a:ext cx="676760" cy="32519"/>
        </a:xfrm>
        <a:custGeom>
          <a:avLst/>
          <a:gdLst/>
          <a:ahLst/>
          <a:cxnLst/>
          <a:rect l="0" t="0" r="0" b="0"/>
          <a:pathLst>
            <a:path>
              <a:moveTo>
                <a:pt x="0" y="16259"/>
              </a:moveTo>
              <a:lnTo>
                <a:pt x="676760" y="1625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1989756" y="2271817"/>
        <a:ext cx="33838" cy="33838"/>
      </dsp:txXfrm>
    </dsp:sp>
    <dsp:sp modelId="{F104ACAE-9624-46BF-8CFB-EFA4A060ED02}">
      <dsp:nvSpPr>
        <dsp:cNvPr id="0" name=""/>
        <dsp:cNvSpPr/>
      </dsp:nvSpPr>
      <dsp:spPr>
        <a:xfrm>
          <a:off x="2344699" y="1856920"/>
          <a:ext cx="1665185" cy="83259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700" b="1" kern="1200" dirty="0">
              <a:cs typeface="B Nazanin" pitchFamily="2" charset="-78"/>
            </a:rPr>
            <a:t>وزنی/حجمی</a:t>
          </a:r>
        </a:p>
        <a:p>
          <a:pPr marL="0" lvl="0" indent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cs typeface="B Nazanin" pitchFamily="2" charset="-78"/>
            </a:rPr>
            <a:t>%w/v</a:t>
          </a:r>
          <a:endParaRPr lang="fa-IR" sz="1700" b="1" kern="1200" dirty="0">
            <a:cs typeface="B Nazanin" pitchFamily="2" charset="-78"/>
          </a:endParaRPr>
        </a:p>
      </dsp:txBody>
      <dsp:txXfrm>
        <a:off x="2369085" y="1881306"/>
        <a:ext cx="1616413" cy="783820"/>
      </dsp:txXfrm>
    </dsp:sp>
    <dsp:sp modelId="{3F280F5C-31E2-4D7D-866F-D4DF8AB741F7}">
      <dsp:nvSpPr>
        <dsp:cNvPr id="0" name=""/>
        <dsp:cNvSpPr/>
      </dsp:nvSpPr>
      <dsp:spPr>
        <a:xfrm rot="21303519">
          <a:off x="4008660" y="2228594"/>
          <a:ext cx="658547" cy="32519"/>
        </a:xfrm>
        <a:custGeom>
          <a:avLst/>
          <a:gdLst/>
          <a:ahLst/>
          <a:cxnLst/>
          <a:rect l="0" t="0" r="0" b="0"/>
          <a:pathLst>
            <a:path>
              <a:moveTo>
                <a:pt x="0" y="16259"/>
              </a:moveTo>
              <a:lnTo>
                <a:pt x="658547" y="16259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4321470" y="2228391"/>
        <a:ext cx="32927" cy="32927"/>
      </dsp:txXfrm>
    </dsp:sp>
    <dsp:sp modelId="{D9AA2AA8-BEC3-4B2E-8980-12A49AAB09FB}">
      <dsp:nvSpPr>
        <dsp:cNvPr id="0" name=""/>
        <dsp:cNvSpPr/>
      </dsp:nvSpPr>
      <dsp:spPr>
        <a:xfrm>
          <a:off x="4665983" y="1800196"/>
          <a:ext cx="3821982" cy="83259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1700" b="1" kern="1200" dirty="0">
            <a:cs typeface="B Nazanin" pitchFamily="2" charset="-78"/>
          </a:endParaRPr>
        </a:p>
      </dsp:txBody>
      <dsp:txXfrm>
        <a:off x="4690369" y="1824582"/>
        <a:ext cx="3773210" cy="783820"/>
      </dsp:txXfrm>
    </dsp:sp>
    <dsp:sp modelId="{29A37C31-B575-4705-8CAB-F21E17E3F535}">
      <dsp:nvSpPr>
        <dsp:cNvPr id="0" name=""/>
        <dsp:cNvSpPr/>
      </dsp:nvSpPr>
      <dsp:spPr>
        <a:xfrm rot="3310531">
          <a:off x="1418501" y="2766736"/>
          <a:ext cx="1166372" cy="32519"/>
        </a:xfrm>
        <a:custGeom>
          <a:avLst/>
          <a:gdLst/>
          <a:ahLst/>
          <a:cxnLst/>
          <a:rect l="0" t="0" r="0" b="0"/>
          <a:pathLst>
            <a:path>
              <a:moveTo>
                <a:pt x="0" y="16259"/>
              </a:moveTo>
              <a:lnTo>
                <a:pt x="1166372" y="1625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1972528" y="2753837"/>
        <a:ext cx="58318" cy="58318"/>
      </dsp:txXfrm>
    </dsp:sp>
    <dsp:sp modelId="{C09EA638-A144-481A-A54D-4DDD86ECDB42}">
      <dsp:nvSpPr>
        <dsp:cNvPr id="0" name=""/>
        <dsp:cNvSpPr/>
      </dsp:nvSpPr>
      <dsp:spPr>
        <a:xfrm>
          <a:off x="2334724" y="2845441"/>
          <a:ext cx="1665185" cy="83259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700" b="1" kern="1200" dirty="0">
              <a:cs typeface="B Nazanin" pitchFamily="2" charset="-78"/>
            </a:rPr>
            <a:t>وزنی/وزنی</a:t>
          </a:r>
        </a:p>
        <a:p>
          <a:pPr marL="0" lvl="0" indent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cs typeface="B Nazanin" pitchFamily="2" charset="-78"/>
            </a:rPr>
            <a:t>%w/w</a:t>
          </a:r>
          <a:endParaRPr lang="fa-IR" sz="1700" b="1" kern="1200" dirty="0">
            <a:cs typeface="B Nazanin" pitchFamily="2" charset="-78"/>
          </a:endParaRPr>
        </a:p>
      </dsp:txBody>
      <dsp:txXfrm>
        <a:off x="2359110" y="2869827"/>
        <a:ext cx="1616413" cy="783820"/>
      </dsp:txXfrm>
    </dsp:sp>
    <dsp:sp modelId="{988638FF-20F3-4220-8532-65C8B52CDA3B}">
      <dsp:nvSpPr>
        <dsp:cNvPr id="0" name=""/>
        <dsp:cNvSpPr/>
      </dsp:nvSpPr>
      <dsp:spPr>
        <a:xfrm rot="1378580">
          <a:off x="3971212" y="3386681"/>
          <a:ext cx="723469" cy="32519"/>
        </a:xfrm>
        <a:custGeom>
          <a:avLst/>
          <a:gdLst/>
          <a:ahLst/>
          <a:cxnLst/>
          <a:rect l="0" t="0" r="0" b="0"/>
          <a:pathLst>
            <a:path>
              <a:moveTo>
                <a:pt x="0" y="16259"/>
              </a:moveTo>
              <a:lnTo>
                <a:pt x="723469" y="16259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4314860" y="3384854"/>
        <a:ext cx="36173" cy="36173"/>
      </dsp:txXfrm>
    </dsp:sp>
    <dsp:sp modelId="{A72C81BB-03B0-4A73-B2FB-7FF4D24428A3}">
      <dsp:nvSpPr>
        <dsp:cNvPr id="0" name=""/>
        <dsp:cNvSpPr/>
      </dsp:nvSpPr>
      <dsp:spPr>
        <a:xfrm>
          <a:off x="4665983" y="3127848"/>
          <a:ext cx="3827494" cy="83259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1700" b="1" kern="1200" dirty="0">
            <a:cs typeface="B Nazanin" pitchFamily="2" charset="-78"/>
          </a:endParaRPr>
        </a:p>
      </dsp:txBody>
      <dsp:txXfrm>
        <a:off x="4690369" y="3152234"/>
        <a:ext cx="3778722" cy="7838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5980A9-711C-451C-8337-E131F2BCD874}">
      <dsp:nvSpPr>
        <dsp:cNvPr id="0" name=""/>
        <dsp:cNvSpPr/>
      </dsp:nvSpPr>
      <dsp:spPr>
        <a:xfrm>
          <a:off x="2468" y="2919474"/>
          <a:ext cx="1232750" cy="6163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700" kern="1200" dirty="0"/>
            <a:t>قسمت در </a:t>
          </a:r>
        </a:p>
        <a:p>
          <a:pPr marL="0" lvl="0" indent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(part per …)</a:t>
          </a:r>
          <a:r>
            <a:rPr lang="fa-IR" sz="1700" kern="1200" dirty="0"/>
            <a:t> </a:t>
          </a:r>
        </a:p>
      </dsp:txBody>
      <dsp:txXfrm>
        <a:off x="20521" y="2937527"/>
        <a:ext cx="1196644" cy="580269"/>
      </dsp:txXfrm>
    </dsp:sp>
    <dsp:sp modelId="{C186F76E-E53A-421C-99FB-E9CACD4B6D0E}">
      <dsp:nvSpPr>
        <dsp:cNvPr id="0" name=""/>
        <dsp:cNvSpPr/>
      </dsp:nvSpPr>
      <dsp:spPr>
        <a:xfrm rot="17715371">
          <a:off x="903916" y="2696192"/>
          <a:ext cx="1155704" cy="17709"/>
        </a:xfrm>
        <a:custGeom>
          <a:avLst/>
          <a:gdLst/>
          <a:ahLst/>
          <a:cxnLst/>
          <a:rect l="0" t="0" r="0" b="0"/>
          <a:pathLst>
            <a:path>
              <a:moveTo>
                <a:pt x="0" y="8854"/>
              </a:moveTo>
              <a:lnTo>
                <a:pt x="1155704" y="8854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1452876" y="2676154"/>
        <a:ext cx="57785" cy="57785"/>
      </dsp:txXfrm>
    </dsp:sp>
    <dsp:sp modelId="{BB4BF2AB-1F53-4BFF-8F85-B2BF97FE6853}">
      <dsp:nvSpPr>
        <dsp:cNvPr id="0" name=""/>
        <dsp:cNvSpPr/>
      </dsp:nvSpPr>
      <dsp:spPr>
        <a:xfrm>
          <a:off x="1728319" y="1874244"/>
          <a:ext cx="1232750" cy="6163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ppm</a:t>
          </a:r>
          <a:endParaRPr lang="fa-IR" sz="1700" kern="1200" dirty="0"/>
        </a:p>
      </dsp:txBody>
      <dsp:txXfrm>
        <a:off x="1746372" y="1892297"/>
        <a:ext cx="1196644" cy="580269"/>
      </dsp:txXfrm>
    </dsp:sp>
    <dsp:sp modelId="{4ABF14E4-47CC-4346-8186-3F2AF5870A35}">
      <dsp:nvSpPr>
        <dsp:cNvPr id="0" name=""/>
        <dsp:cNvSpPr/>
      </dsp:nvSpPr>
      <dsp:spPr>
        <a:xfrm rot="18652983">
          <a:off x="2830929" y="1888781"/>
          <a:ext cx="753379" cy="17709"/>
        </a:xfrm>
        <a:custGeom>
          <a:avLst/>
          <a:gdLst/>
          <a:ahLst/>
          <a:cxnLst/>
          <a:rect l="0" t="0" r="0" b="0"/>
          <a:pathLst>
            <a:path>
              <a:moveTo>
                <a:pt x="0" y="8854"/>
              </a:moveTo>
              <a:lnTo>
                <a:pt x="753379" y="8854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3188784" y="1878802"/>
        <a:ext cx="37668" cy="37668"/>
      </dsp:txXfrm>
    </dsp:sp>
    <dsp:sp modelId="{6B6CE701-D3B7-4A78-BF24-A85C6CD30832}">
      <dsp:nvSpPr>
        <dsp:cNvPr id="0" name=""/>
        <dsp:cNvSpPr/>
      </dsp:nvSpPr>
      <dsp:spPr>
        <a:xfrm>
          <a:off x="3454169" y="1304654"/>
          <a:ext cx="1232750" cy="6163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w/v</a:t>
          </a:r>
          <a:endParaRPr lang="fa-IR" sz="1700" kern="1200" dirty="0"/>
        </a:p>
      </dsp:txBody>
      <dsp:txXfrm>
        <a:off x="3472222" y="1322707"/>
        <a:ext cx="1196644" cy="580269"/>
      </dsp:txXfrm>
    </dsp:sp>
    <dsp:sp modelId="{F27C3BCD-AF8C-4580-A474-F5C49F716E01}">
      <dsp:nvSpPr>
        <dsp:cNvPr id="0" name=""/>
        <dsp:cNvSpPr/>
      </dsp:nvSpPr>
      <dsp:spPr>
        <a:xfrm>
          <a:off x="4686919" y="1603986"/>
          <a:ext cx="493100" cy="17709"/>
        </a:xfrm>
        <a:custGeom>
          <a:avLst/>
          <a:gdLst/>
          <a:ahLst/>
          <a:cxnLst/>
          <a:rect l="0" t="0" r="0" b="0"/>
          <a:pathLst>
            <a:path>
              <a:moveTo>
                <a:pt x="0" y="8854"/>
              </a:moveTo>
              <a:lnTo>
                <a:pt x="493100" y="8854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4921142" y="1600514"/>
        <a:ext cx="24655" cy="24655"/>
      </dsp:txXfrm>
    </dsp:sp>
    <dsp:sp modelId="{3BB77636-B344-4F46-A587-FC246692720E}">
      <dsp:nvSpPr>
        <dsp:cNvPr id="0" name=""/>
        <dsp:cNvSpPr/>
      </dsp:nvSpPr>
      <dsp:spPr>
        <a:xfrm>
          <a:off x="5180019" y="1028206"/>
          <a:ext cx="3386463" cy="116926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1700" kern="1200" dirty="0"/>
        </a:p>
      </dsp:txBody>
      <dsp:txXfrm>
        <a:off x="5214266" y="1062453"/>
        <a:ext cx="3317969" cy="1100775"/>
      </dsp:txXfrm>
    </dsp:sp>
    <dsp:sp modelId="{19F90024-0735-4D13-B490-DCF2CC0C1BCB}">
      <dsp:nvSpPr>
        <dsp:cNvPr id="0" name=""/>
        <dsp:cNvSpPr/>
      </dsp:nvSpPr>
      <dsp:spPr>
        <a:xfrm rot="2947017">
          <a:off x="2830929" y="2458372"/>
          <a:ext cx="753379" cy="17709"/>
        </a:xfrm>
        <a:custGeom>
          <a:avLst/>
          <a:gdLst/>
          <a:ahLst/>
          <a:cxnLst/>
          <a:rect l="0" t="0" r="0" b="0"/>
          <a:pathLst>
            <a:path>
              <a:moveTo>
                <a:pt x="0" y="8854"/>
              </a:moveTo>
              <a:lnTo>
                <a:pt x="753379" y="8854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3188784" y="2448393"/>
        <a:ext cx="37668" cy="37668"/>
      </dsp:txXfrm>
    </dsp:sp>
    <dsp:sp modelId="{AF7BE116-7B5A-4981-A226-1C82A12E5476}">
      <dsp:nvSpPr>
        <dsp:cNvPr id="0" name=""/>
        <dsp:cNvSpPr/>
      </dsp:nvSpPr>
      <dsp:spPr>
        <a:xfrm>
          <a:off x="3454169" y="2443835"/>
          <a:ext cx="1232750" cy="6163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w/w</a:t>
          </a:r>
          <a:endParaRPr lang="fa-IR" sz="1700" kern="1200" dirty="0"/>
        </a:p>
      </dsp:txBody>
      <dsp:txXfrm>
        <a:off x="3472222" y="2461888"/>
        <a:ext cx="1196644" cy="580269"/>
      </dsp:txXfrm>
    </dsp:sp>
    <dsp:sp modelId="{659DFFB9-4992-4B5D-80EE-53F5B9349F5D}">
      <dsp:nvSpPr>
        <dsp:cNvPr id="0" name=""/>
        <dsp:cNvSpPr/>
      </dsp:nvSpPr>
      <dsp:spPr>
        <a:xfrm>
          <a:off x="4686919" y="2743167"/>
          <a:ext cx="493100" cy="17709"/>
        </a:xfrm>
        <a:custGeom>
          <a:avLst/>
          <a:gdLst/>
          <a:ahLst/>
          <a:cxnLst/>
          <a:rect l="0" t="0" r="0" b="0"/>
          <a:pathLst>
            <a:path>
              <a:moveTo>
                <a:pt x="0" y="8854"/>
              </a:moveTo>
              <a:lnTo>
                <a:pt x="493100" y="8854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4921142" y="2739695"/>
        <a:ext cx="24655" cy="24655"/>
      </dsp:txXfrm>
    </dsp:sp>
    <dsp:sp modelId="{B195A5C5-2622-4F3F-924A-41E642E871DF}">
      <dsp:nvSpPr>
        <dsp:cNvPr id="0" name=""/>
        <dsp:cNvSpPr/>
      </dsp:nvSpPr>
      <dsp:spPr>
        <a:xfrm>
          <a:off x="5180019" y="2289932"/>
          <a:ext cx="3369451" cy="92418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1700" kern="1200" dirty="0"/>
        </a:p>
      </dsp:txBody>
      <dsp:txXfrm>
        <a:off x="5207087" y="2317000"/>
        <a:ext cx="3315315" cy="870044"/>
      </dsp:txXfrm>
    </dsp:sp>
    <dsp:sp modelId="{D7F3DD7F-893D-418E-870B-B17F20AE8569}">
      <dsp:nvSpPr>
        <dsp:cNvPr id="0" name=""/>
        <dsp:cNvSpPr/>
      </dsp:nvSpPr>
      <dsp:spPr>
        <a:xfrm rot="3884629">
          <a:off x="903916" y="3741421"/>
          <a:ext cx="1155704" cy="17709"/>
        </a:xfrm>
        <a:custGeom>
          <a:avLst/>
          <a:gdLst/>
          <a:ahLst/>
          <a:cxnLst/>
          <a:rect l="0" t="0" r="0" b="0"/>
          <a:pathLst>
            <a:path>
              <a:moveTo>
                <a:pt x="0" y="8854"/>
              </a:moveTo>
              <a:lnTo>
                <a:pt x="1155704" y="8854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1452876" y="3721384"/>
        <a:ext cx="57785" cy="57785"/>
      </dsp:txXfrm>
    </dsp:sp>
    <dsp:sp modelId="{8DBB2AC6-FA0C-497B-B0D9-E7E954C9E136}">
      <dsp:nvSpPr>
        <dsp:cNvPr id="0" name=""/>
        <dsp:cNvSpPr/>
      </dsp:nvSpPr>
      <dsp:spPr>
        <a:xfrm>
          <a:off x="1728319" y="3964704"/>
          <a:ext cx="1232750" cy="6163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ppb</a:t>
          </a:r>
          <a:endParaRPr lang="fa-IR" sz="1700" kern="1200" dirty="0"/>
        </a:p>
      </dsp:txBody>
      <dsp:txXfrm>
        <a:off x="1746372" y="3982757"/>
        <a:ext cx="1196644" cy="580269"/>
      </dsp:txXfrm>
    </dsp:sp>
    <dsp:sp modelId="{EF986540-25B0-4295-B62C-F05295A74BC8}">
      <dsp:nvSpPr>
        <dsp:cNvPr id="0" name=""/>
        <dsp:cNvSpPr/>
      </dsp:nvSpPr>
      <dsp:spPr>
        <a:xfrm rot="18856995">
          <a:off x="2854500" y="4011239"/>
          <a:ext cx="706238" cy="17709"/>
        </a:xfrm>
        <a:custGeom>
          <a:avLst/>
          <a:gdLst/>
          <a:ahLst/>
          <a:cxnLst/>
          <a:rect l="0" t="0" r="0" b="0"/>
          <a:pathLst>
            <a:path>
              <a:moveTo>
                <a:pt x="0" y="8854"/>
              </a:moveTo>
              <a:lnTo>
                <a:pt x="706238" y="8854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3189963" y="4002438"/>
        <a:ext cx="35311" cy="35311"/>
      </dsp:txXfrm>
    </dsp:sp>
    <dsp:sp modelId="{FB836968-872C-4069-81EA-53D4173A8E68}">
      <dsp:nvSpPr>
        <dsp:cNvPr id="0" name=""/>
        <dsp:cNvSpPr/>
      </dsp:nvSpPr>
      <dsp:spPr>
        <a:xfrm>
          <a:off x="3454169" y="3459110"/>
          <a:ext cx="1232750" cy="6163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w/v</a:t>
          </a:r>
          <a:endParaRPr lang="fa-IR" sz="1700" kern="1200" dirty="0"/>
        </a:p>
      </dsp:txBody>
      <dsp:txXfrm>
        <a:off x="3472222" y="3477163"/>
        <a:ext cx="1196644" cy="580269"/>
      </dsp:txXfrm>
    </dsp:sp>
    <dsp:sp modelId="{090CB05D-2D48-4C0B-BAD5-94AEBBBF75B3}">
      <dsp:nvSpPr>
        <dsp:cNvPr id="0" name=""/>
        <dsp:cNvSpPr/>
      </dsp:nvSpPr>
      <dsp:spPr>
        <a:xfrm>
          <a:off x="4686919" y="3758442"/>
          <a:ext cx="493100" cy="17709"/>
        </a:xfrm>
        <a:custGeom>
          <a:avLst/>
          <a:gdLst/>
          <a:ahLst/>
          <a:cxnLst/>
          <a:rect l="0" t="0" r="0" b="0"/>
          <a:pathLst>
            <a:path>
              <a:moveTo>
                <a:pt x="0" y="8854"/>
              </a:moveTo>
              <a:lnTo>
                <a:pt x="493100" y="8854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4921142" y="3754970"/>
        <a:ext cx="24655" cy="24655"/>
      </dsp:txXfrm>
    </dsp:sp>
    <dsp:sp modelId="{5C999E03-2E90-4085-9CCC-5FDB538DF19F}">
      <dsp:nvSpPr>
        <dsp:cNvPr id="0" name=""/>
        <dsp:cNvSpPr/>
      </dsp:nvSpPr>
      <dsp:spPr>
        <a:xfrm>
          <a:off x="5180019" y="3306569"/>
          <a:ext cx="3279867" cy="92145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1700" kern="1200" dirty="0"/>
        </a:p>
      </dsp:txBody>
      <dsp:txXfrm>
        <a:off x="5207008" y="3333558"/>
        <a:ext cx="3225889" cy="867478"/>
      </dsp:txXfrm>
    </dsp:sp>
    <dsp:sp modelId="{0EB9DE2F-ACB8-4BB2-A660-3F072A0F18DF}">
      <dsp:nvSpPr>
        <dsp:cNvPr id="0" name=""/>
        <dsp:cNvSpPr/>
      </dsp:nvSpPr>
      <dsp:spPr>
        <a:xfrm rot="2743005">
          <a:off x="2854500" y="4516833"/>
          <a:ext cx="706238" cy="17709"/>
        </a:xfrm>
        <a:custGeom>
          <a:avLst/>
          <a:gdLst/>
          <a:ahLst/>
          <a:cxnLst/>
          <a:rect l="0" t="0" r="0" b="0"/>
          <a:pathLst>
            <a:path>
              <a:moveTo>
                <a:pt x="0" y="8854"/>
              </a:moveTo>
              <a:lnTo>
                <a:pt x="706238" y="8854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3189963" y="4508032"/>
        <a:ext cx="35311" cy="35311"/>
      </dsp:txXfrm>
    </dsp:sp>
    <dsp:sp modelId="{9A53DEA7-1624-4383-ACD1-D84FD8AF2263}">
      <dsp:nvSpPr>
        <dsp:cNvPr id="0" name=""/>
        <dsp:cNvSpPr/>
      </dsp:nvSpPr>
      <dsp:spPr>
        <a:xfrm>
          <a:off x="3454169" y="4470298"/>
          <a:ext cx="1232750" cy="6163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w/w</a:t>
          </a:r>
          <a:endParaRPr lang="fa-IR" sz="1700" kern="1200" dirty="0"/>
        </a:p>
      </dsp:txBody>
      <dsp:txXfrm>
        <a:off x="3472222" y="4488351"/>
        <a:ext cx="1196644" cy="580269"/>
      </dsp:txXfrm>
    </dsp:sp>
    <dsp:sp modelId="{81824960-2D77-40D2-8470-8A4288803F87}">
      <dsp:nvSpPr>
        <dsp:cNvPr id="0" name=""/>
        <dsp:cNvSpPr/>
      </dsp:nvSpPr>
      <dsp:spPr>
        <a:xfrm>
          <a:off x="4686919" y="4769630"/>
          <a:ext cx="493100" cy="17709"/>
        </a:xfrm>
        <a:custGeom>
          <a:avLst/>
          <a:gdLst/>
          <a:ahLst/>
          <a:cxnLst/>
          <a:rect l="0" t="0" r="0" b="0"/>
          <a:pathLst>
            <a:path>
              <a:moveTo>
                <a:pt x="0" y="8854"/>
              </a:moveTo>
              <a:lnTo>
                <a:pt x="493100" y="8854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4921142" y="4766158"/>
        <a:ext cx="24655" cy="24655"/>
      </dsp:txXfrm>
    </dsp:sp>
    <dsp:sp modelId="{1B176FDA-8696-45EB-B262-4F0B7E4C1AAC}">
      <dsp:nvSpPr>
        <dsp:cNvPr id="0" name=""/>
        <dsp:cNvSpPr/>
      </dsp:nvSpPr>
      <dsp:spPr>
        <a:xfrm>
          <a:off x="5180019" y="4320481"/>
          <a:ext cx="3379510" cy="91600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1700" kern="1200" dirty="0"/>
        </a:p>
      </dsp:txBody>
      <dsp:txXfrm>
        <a:off x="5206848" y="4347310"/>
        <a:ext cx="3325852" cy="8623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D8BA90-3A7C-4134-87B6-9AFCFE0BA9E5}">
      <dsp:nvSpPr>
        <dsp:cNvPr id="0" name=""/>
        <dsp:cNvSpPr/>
      </dsp:nvSpPr>
      <dsp:spPr>
        <a:xfrm>
          <a:off x="0" y="654799"/>
          <a:ext cx="8496944" cy="110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5F8DB04-DC97-4AF5-B44D-4EDD6FDD1745}">
      <dsp:nvSpPr>
        <dsp:cNvPr id="0" name=""/>
        <dsp:cNvSpPr/>
      </dsp:nvSpPr>
      <dsp:spPr>
        <a:xfrm>
          <a:off x="424847" y="5359"/>
          <a:ext cx="5947860" cy="129888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4815" tIns="0" rIns="224815" bIns="0" numCol="1" spcCol="1270" anchor="ctr" anchorCtr="0">
          <a:noAutofit/>
        </a:bodyPr>
        <a:lstStyle/>
        <a:p>
          <a:pPr marL="0" lvl="0" indent="0" algn="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400" kern="1200" dirty="0">
              <a:cs typeface="B Nazanin" pitchFamily="2" charset="-78"/>
            </a:rPr>
            <a:t>مولاریته: تعداد مولهای جسم حل شده در یک لیتر محلول</a:t>
          </a:r>
        </a:p>
      </dsp:txBody>
      <dsp:txXfrm>
        <a:off x="488253" y="68765"/>
        <a:ext cx="5821048" cy="1172068"/>
      </dsp:txXfrm>
    </dsp:sp>
    <dsp:sp modelId="{E27EB14B-85A5-417A-96E6-6D2E4A4FB8CE}">
      <dsp:nvSpPr>
        <dsp:cNvPr id="0" name=""/>
        <dsp:cNvSpPr/>
      </dsp:nvSpPr>
      <dsp:spPr>
        <a:xfrm>
          <a:off x="0" y="2650639"/>
          <a:ext cx="8496944" cy="110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0B227B7-8250-4C91-B079-FEE6265088F3}">
      <dsp:nvSpPr>
        <dsp:cNvPr id="0" name=""/>
        <dsp:cNvSpPr/>
      </dsp:nvSpPr>
      <dsp:spPr>
        <a:xfrm>
          <a:off x="424847" y="2001200"/>
          <a:ext cx="5947860" cy="1298880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4815" tIns="0" rIns="224815" bIns="0" numCol="1" spcCol="1270" anchor="ctr" anchorCtr="0">
          <a:noAutofit/>
        </a:bodyPr>
        <a:lstStyle/>
        <a:p>
          <a:pPr marL="0" lvl="0" indent="0" algn="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400" kern="1200" dirty="0">
              <a:cs typeface="B Nazanin" pitchFamily="2" charset="-78"/>
            </a:rPr>
            <a:t>مولالیته: تعداد مولهای جسم حل شده در هزار گرم حلال</a:t>
          </a:r>
        </a:p>
      </dsp:txBody>
      <dsp:txXfrm>
        <a:off x="488253" y="2064606"/>
        <a:ext cx="5821048" cy="1172068"/>
      </dsp:txXfrm>
    </dsp:sp>
    <dsp:sp modelId="{4009A8C6-B137-4867-B5B7-CB0360204820}">
      <dsp:nvSpPr>
        <dsp:cNvPr id="0" name=""/>
        <dsp:cNvSpPr/>
      </dsp:nvSpPr>
      <dsp:spPr>
        <a:xfrm>
          <a:off x="0" y="4646480"/>
          <a:ext cx="8496944" cy="110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AC6F778-3BDE-49AA-89BC-3BBACCCA582A}">
      <dsp:nvSpPr>
        <dsp:cNvPr id="0" name=""/>
        <dsp:cNvSpPr/>
      </dsp:nvSpPr>
      <dsp:spPr>
        <a:xfrm>
          <a:off x="424847" y="3997040"/>
          <a:ext cx="5947860" cy="1298880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4815" tIns="0" rIns="224815" bIns="0" numCol="1" spcCol="1270" anchor="ctr" anchorCtr="0">
          <a:noAutofit/>
        </a:bodyPr>
        <a:lstStyle/>
        <a:p>
          <a:pPr marL="0" lvl="0" indent="0" algn="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400" kern="1200" dirty="0">
              <a:cs typeface="B Nazanin" pitchFamily="2" charset="-78"/>
            </a:rPr>
            <a:t>نرمالیته: تعداد اکی والان گرم جسم حل شده در یک لیتر محلول می گویند</a:t>
          </a:r>
        </a:p>
      </dsp:txBody>
      <dsp:txXfrm>
        <a:off x="488253" y="4060446"/>
        <a:ext cx="5821048" cy="11720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34054-5511-4B21-A71E-3039C63BEBBE}" type="datetimeFigureOut">
              <a:rPr lang="fa-IR" smtClean="0"/>
              <a:pPr/>
              <a:t>24/08/1441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907C-DD85-48D8-8D2B-0D8496B29710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34054-5511-4B21-A71E-3039C63BEBBE}" type="datetimeFigureOut">
              <a:rPr lang="fa-IR" smtClean="0"/>
              <a:pPr/>
              <a:t>24/08/1441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907C-DD85-48D8-8D2B-0D8496B29710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34054-5511-4B21-A71E-3039C63BEBBE}" type="datetimeFigureOut">
              <a:rPr lang="fa-IR" smtClean="0"/>
              <a:pPr/>
              <a:t>24/08/1441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907C-DD85-48D8-8D2B-0D8496B29710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34054-5511-4B21-A71E-3039C63BEBBE}" type="datetimeFigureOut">
              <a:rPr lang="fa-IR" smtClean="0"/>
              <a:pPr/>
              <a:t>24/08/1441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907C-DD85-48D8-8D2B-0D8496B29710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34054-5511-4B21-A71E-3039C63BEBBE}" type="datetimeFigureOut">
              <a:rPr lang="fa-IR" smtClean="0"/>
              <a:pPr/>
              <a:t>24/08/1441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907C-DD85-48D8-8D2B-0D8496B29710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34054-5511-4B21-A71E-3039C63BEBBE}" type="datetimeFigureOut">
              <a:rPr lang="fa-IR" smtClean="0"/>
              <a:pPr/>
              <a:t>24/08/1441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907C-DD85-48D8-8D2B-0D8496B29710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34054-5511-4B21-A71E-3039C63BEBBE}" type="datetimeFigureOut">
              <a:rPr lang="fa-IR" smtClean="0"/>
              <a:pPr/>
              <a:t>24/08/1441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907C-DD85-48D8-8D2B-0D8496B29710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34054-5511-4B21-A71E-3039C63BEBBE}" type="datetimeFigureOut">
              <a:rPr lang="fa-IR" smtClean="0"/>
              <a:pPr/>
              <a:t>24/08/1441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907C-DD85-48D8-8D2B-0D8496B29710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34054-5511-4B21-A71E-3039C63BEBBE}" type="datetimeFigureOut">
              <a:rPr lang="fa-IR" smtClean="0"/>
              <a:pPr/>
              <a:t>24/08/1441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907C-DD85-48D8-8D2B-0D8496B29710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34054-5511-4B21-A71E-3039C63BEBBE}" type="datetimeFigureOut">
              <a:rPr lang="fa-IR" smtClean="0"/>
              <a:pPr/>
              <a:t>24/08/1441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907C-DD85-48D8-8D2B-0D8496B29710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34054-5511-4B21-A71E-3039C63BEBBE}" type="datetimeFigureOut">
              <a:rPr lang="fa-IR" smtClean="0"/>
              <a:pPr/>
              <a:t>24/08/1441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907C-DD85-48D8-8D2B-0D8496B29710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B34054-5511-4B21-A71E-3039C63BEBBE}" type="datetimeFigureOut">
              <a:rPr lang="fa-IR" smtClean="0"/>
              <a:pPr/>
              <a:t>24/08/1441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1E907C-DD85-48D8-8D2B-0D8496B29710}" type="slidenum">
              <a:rPr lang="fa-IR" smtClean="0"/>
              <a:pPr/>
              <a:t>‹#›</a:t>
            </a:fld>
            <a:endParaRPr 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7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7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7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hyperlink" Target="http://afkk.blogfa.com/post-2.aspx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40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b="1" dirty="0">
                <a:cs typeface="B Nazanin" pitchFamily="2" charset="-78"/>
              </a:rPr>
              <a:t>آزمایشگاه سم شناسی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a-IR" b="1" dirty="0">
                <a:solidFill>
                  <a:srgbClr val="00B050"/>
                </a:solidFill>
                <a:cs typeface="B Nazanin" pitchFamily="2" charset="-78"/>
              </a:rPr>
              <a:t>جلسه دوم</a:t>
            </a:r>
          </a:p>
          <a:p>
            <a:r>
              <a:rPr lang="fa-IR" b="1" dirty="0">
                <a:solidFill>
                  <a:srgbClr val="FF0000"/>
                </a:solidFill>
                <a:cs typeface="B Nazanin" pitchFamily="2" charset="-78"/>
              </a:rPr>
              <a:t>دکتر شهروزیان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24C0DD4-2EE6-4A12-87FC-B9793B5C28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02"/>
    </mc:Choice>
    <mc:Fallback xmlns="">
      <p:transition spd="slow" advTm="20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3166" y="188640"/>
            <a:ext cx="5855770" cy="650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6035" y="188640"/>
            <a:ext cx="8312429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B Nazanin" pitchFamily="2" charset="-78"/>
              </a:rPr>
              <a:t>روشهای تهیه محلول از مواد شیمیایی جامد و مایع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 محلولها مخلوطهایی همگن از مواد هستند که به لحاظ شیمیایی با همدیگر ترکیب نمی شوند.</a:t>
            </a:r>
          </a:p>
          <a:p>
            <a:pPr lvl="1"/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حلال </a:t>
            </a:r>
            <a:r>
              <a:rPr lang="en-US" dirty="0">
                <a:solidFill>
                  <a:srgbClr val="FF0000"/>
                </a:solidFill>
                <a:cs typeface="B Nazanin" pitchFamily="2" charset="-78"/>
              </a:rPr>
              <a:t>(solvent)</a:t>
            </a:r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: </a:t>
            </a:r>
            <a:r>
              <a:rPr lang="fa-IR" dirty="0">
                <a:cs typeface="B Nazanin" pitchFamily="2" charset="-78"/>
              </a:rPr>
              <a:t>محلولی که مواد در آن حل می شوند.</a:t>
            </a:r>
          </a:p>
          <a:p>
            <a:pPr lvl="1"/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ماده حل شده </a:t>
            </a:r>
            <a:r>
              <a:rPr lang="en-US" dirty="0">
                <a:solidFill>
                  <a:srgbClr val="FF0000"/>
                </a:solidFill>
                <a:cs typeface="B Nazanin" pitchFamily="2" charset="-78"/>
              </a:rPr>
              <a:t>(solute)</a:t>
            </a:r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: </a:t>
            </a:r>
            <a:r>
              <a:rPr lang="fa-IR" dirty="0">
                <a:cs typeface="B Nazanin" pitchFamily="2" charset="-78"/>
              </a:rPr>
              <a:t>ماده ای که در حلال حل می شود.</a:t>
            </a:r>
          </a:p>
          <a:p>
            <a:endParaRPr lang="fa-IR" dirty="0"/>
          </a:p>
        </p:txBody>
      </p:sp>
      <p:pic>
        <p:nvPicPr>
          <p:cNvPr id="3074" name="Picture 2" descr="C:\Users\Ebrahim\Downloads\toxicology picture\solution\soluti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4437112"/>
            <a:ext cx="2088232" cy="2431503"/>
          </a:xfrm>
          <a:prstGeom prst="rect">
            <a:avLst/>
          </a:prstGeom>
          <a:noFill/>
        </p:spPr>
      </p:pic>
      <p:pic>
        <p:nvPicPr>
          <p:cNvPr id="3075" name="Picture 3" descr="C:\Users\Ebrahim\Downloads\toxicology picture\solution\389px-lead_ii_iodide_precipitating_out_of_solutio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34" y="1196752"/>
            <a:ext cx="2574286" cy="3312368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34AE1BD-24EC-49D4-AD63-FBF23D53BC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524"/>
    </mc:Choice>
    <mc:Fallback>
      <p:transition spd="slow" advTm="27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غلظت</a:t>
            </a:r>
            <a:r>
              <a:rPr lang="en-US" dirty="0">
                <a:cs typeface="B Nazanin" pitchFamily="2" charset="-78"/>
              </a:rPr>
              <a:t> (concentration)</a:t>
            </a:r>
            <a:r>
              <a:rPr lang="fa-IR" dirty="0">
                <a:cs typeface="B Nazanin" pitchFamily="2" charset="-78"/>
              </a:rPr>
              <a:t> </a:t>
            </a:r>
          </a:p>
        </p:txBody>
      </p:sp>
      <p:pic>
        <p:nvPicPr>
          <p:cNvPr id="5" name="Content Placeholder 4" descr="solutions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107504" y="1196752"/>
            <a:ext cx="4536504" cy="41797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fa-IR" dirty="0">
                <a:cs typeface="B Nazanin" pitchFamily="2" charset="-78"/>
              </a:rPr>
              <a:t>مقدار ماده حل شده در حلال را غلظت گویند. </a:t>
            </a:r>
          </a:p>
          <a:p>
            <a:r>
              <a:rPr lang="fa-IR" dirty="0">
                <a:cs typeface="B Nazanin" pitchFamily="2" charset="-78"/>
              </a:rPr>
              <a:t>غلظت به صورتهای زیر بیان می شود.</a:t>
            </a:r>
          </a:p>
          <a:p>
            <a:pPr lvl="1"/>
            <a:r>
              <a:rPr lang="fa-IR" dirty="0">
                <a:cs typeface="B Nazanin" pitchFamily="2" charset="-78"/>
              </a:rPr>
              <a:t>غلظت معمولی</a:t>
            </a:r>
          </a:p>
          <a:p>
            <a:pPr lvl="1"/>
            <a:r>
              <a:rPr lang="fa-IR" dirty="0">
                <a:cs typeface="B Nazanin" pitchFamily="2" charset="-78"/>
              </a:rPr>
              <a:t>غلظت درصد</a:t>
            </a:r>
          </a:p>
          <a:p>
            <a:pPr lvl="1"/>
            <a:r>
              <a:rPr lang="fa-IR" dirty="0">
                <a:cs typeface="B Nazanin" pitchFamily="2" charset="-78"/>
              </a:rPr>
              <a:t>قسمت در</a:t>
            </a:r>
          </a:p>
          <a:p>
            <a:pPr lvl="1"/>
            <a:r>
              <a:rPr lang="fa-IR" dirty="0">
                <a:cs typeface="B Nazanin" pitchFamily="2" charset="-78"/>
              </a:rPr>
              <a:t>مولالیته</a:t>
            </a:r>
          </a:p>
          <a:p>
            <a:pPr lvl="1"/>
            <a:r>
              <a:rPr lang="fa-IR" dirty="0">
                <a:cs typeface="B Nazanin" pitchFamily="2" charset="-78"/>
              </a:rPr>
              <a:t>مولاریته</a:t>
            </a:r>
          </a:p>
          <a:p>
            <a:pPr lvl="1"/>
            <a:r>
              <a:rPr lang="fa-IR" dirty="0">
                <a:cs typeface="B Nazanin" pitchFamily="2" charset="-78"/>
              </a:rPr>
              <a:t>نرمالیته</a:t>
            </a:r>
          </a:p>
        </p:txBody>
      </p:sp>
      <p:pic>
        <p:nvPicPr>
          <p:cNvPr id="17411" name="Picture 3" descr="C:\Users\Ebrahim\Downloads\toxicology picture\solution\13319513924125377195712325421211719519361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46877" y="4365104"/>
            <a:ext cx="1913355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332802C-3401-4BBF-8004-2DD4245C39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499"/>
    </mc:Choice>
    <mc:Fallback>
      <p:transition spd="slow" advTm="35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979712" y="692696"/>
            <a:ext cx="4896544" cy="1080120"/>
            <a:chOff x="1259632" y="1412776"/>
            <a:chExt cx="4464496" cy="864096"/>
          </a:xfrm>
        </p:grpSpPr>
        <p:sp>
          <p:nvSpPr>
            <p:cNvPr id="5" name="Rounded Rectangle 4"/>
            <p:cNvSpPr/>
            <p:nvPr/>
          </p:nvSpPr>
          <p:spPr>
            <a:xfrm>
              <a:off x="2771800" y="1412776"/>
              <a:ext cx="2952328" cy="3600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000" dirty="0">
                  <a:solidFill>
                    <a:srgbClr val="00B050"/>
                  </a:solidFill>
                  <a:cs typeface="B Nazanin" pitchFamily="2" charset="-78"/>
                </a:rPr>
                <a:t>مقدار ماده حل شونده </a:t>
              </a:r>
              <a:r>
                <a:rPr lang="en-US" sz="2000" dirty="0">
                  <a:solidFill>
                    <a:srgbClr val="00B050"/>
                  </a:solidFill>
                  <a:cs typeface="B Nazanin" pitchFamily="2" charset="-78"/>
                </a:rPr>
                <a:t>(g)</a:t>
              </a:r>
              <a:endParaRPr lang="fa-IR" sz="2000" dirty="0">
                <a:solidFill>
                  <a:srgbClr val="00B050"/>
                </a:solidFill>
                <a:cs typeface="B Nazanin" pitchFamily="2" charset="-78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2699792" y="1916832"/>
              <a:ext cx="2952328" cy="3600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000" dirty="0">
                  <a:solidFill>
                    <a:srgbClr val="00B050"/>
                  </a:solidFill>
                  <a:cs typeface="B Nazanin" pitchFamily="2" charset="-78"/>
                </a:rPr>
                <a:t>حجم محلول </a:t>
              </a:r>
              <a:r>
                <a:rPr lang="en-US" sz="2000" dirty="0">
                  <a:solidFill>
                    <a:srgbClr val="00B050"/>
                  </a:solidFill>
                  <a:cs typeface="B Nazanin" pitchFamily="2" charset="-78"/>
                </a:rPr>
                <a:t>(L)</a:t>
              </a:r>
              <a:endParaRPr lang="fa-IR" sz="2000" dirty="0">
                <a:solidFill>
                  <a:srgbClr val="00B050"/>
                </a:solidFill>
                <a:cs typeface="B Nazanin" pitchFamily="2" charset="-78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3203848" y="1844824"/>
              <a:ext cx="2232248" cy="0"/>
            </a:xfrm>
            <a:prstGeom prst="line">
              <a:avLst/>
            </a:prstGeom>
            <a:ln w="44450" cmpd="sng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1259632" y="1556792"/>
              <a:ext cx="2016224" cy="5760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400" b="1" dirty="0">
                  <a:solidFill>
                    <a:srgbClr val="FF0000"/>
                  </a:solidFill>
                  <a:cs typeface="B Nazanin" pitchFamily="2" charset="-78"/>
                </a:rPr>
                <a:t>= غلظت معمولی</a:t>
              </a:r>
            </a:p>
          </p:txBody>
        </p:sp>
      </p:grpSp>
      <p:graphicFrame>
        <p:nvGraphicFramePr>
          <p:cNvPr id="16" name="Diagram 15"/>
          <p:cNvGraphicFramePr/>
          <p:nvPr/>
        </p:nvGraphicFramePr>
        <p:xfrm>
          <a:off x="323528" y="2060848"/>
          <a:ext cx="8496944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751283E-539F-40A0-B816-869584B517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722"/>
    </mc:Choice>
    <mc:Fallback>
      <p:transition spd="slow" advTm="123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323528" y="260648"/>
          <a:ext cx="8568952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4245176-75B0-4315-89FF-6DCC364B39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906"/>
    </mc:Choice>
    <mc:Fallback>
      <p:transition spd="slow" advTm="83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323528" y="476672"/>
          <a:ext cx="8496944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16D77CF-A299-49E0-AA7D-B5BB893027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88"/>
    </mc:Choice>
    <mc:Fallback>
      <p:transition spd="slow" advTm="18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محاسبات در سم شناسی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1115616" y="1600201"/>
            <a:ext cx="7571184" cy="2476872"/>
          </a:xfrm>
        </p:spPr>
        <p:txBody>
          <a:bodyPr>
            <a:normAutofit fontScale="92500" lnSpcReduction="20000"/>
          </a:bodyPr>
          <a:lstStyle/>
          <a:p>
            <a:r>
              <a:rPr lang="fa-IR" dirty="0">
                <a:cs typeface="B Nazanin" pitchFamily="2" charset="-78"/>
              </a:rPr>
              <a:t>مطالعه غلظت ها در سم شناسی مانند شاخه های دیگر علم است</a:t>
            </a:r>
          </a:p>
          <a:p>
            <a:r>
              <a:rPr lang="fa-IR" dirty="0">
                <a:cs typeface="B Nazanin" pitchFamily="2" charset="-78"/>
              </a:rPr>
              <a:t>غلظت های پایین در سم شناسی مطالعه می شود</a:t>
            </a:r>
          </a:p>
          <a:p>
            <a:r>
              <a:rPr lang="fa-IR" dirty="0">
                <a:cs typeface="B Nazanin" pitchFamily="2" charset="-78"/>
              </a:rPr>
              <a:t>مثلا </a:t>
            </a:r>
            <a:r>
              <a:rPr lang="en-US" dirty="0">
                <a:cs typeface="B Nazanin" pitchFamily="2" charset="-78"/>
              </a:rPr>
              <a:t>µg/L</a:t>
            </a:r>
            <a:r>
              <a:rPr lang="fa-IR" dirty="0">
                <a:cs typeface="B Nazanin" pitchFamily="2" charset="-78"/>
              </a:rPr>
              <a:t> یا </a:t>
            </a:r>
            <a:r>
              <a:rPr lang="en-US" dirty="0" err="1">
                <a:cs typeface="B Nazanin" pitchFamily="2" charset="-78"/>
              </a:rPr>
              <a:t>ng</a:t>
            </a:r>
            <a:r>
              <a:rPr lang="en-US" dirty="0">
                <a:cs typeface="B Nazanin" pitchFamily="2" charset="-78"/>
              </a:rPr>
              <a:t>/L</a:t>
            </a:r>
            <a:r>
              <a:rPr lang="fa-IR" dirty="0">
                <a:cs typeface="B Nazanin" pitchFamily="2" charset="-78"/>
              </a:rPr>
              <a:t> نسبت به </a:t>
            </a:r>
            <a:r>
              <a:rPr lang="en-US" dirty="0">
                <a:cs typeface="B Nazanin" pitchFamily="2" charset="-78"/>
              </a:rPr>
              <a:t>mg/L</a:t>
            </a:r>
            <a:r>
              <a:rPr lang="fa-IR" dirty="0">
                <a:cs typeface="B Nazanin" pitchFamily="2" charset="-78"/>
              </a:rPr>
              <a:t> به فراوانی وجود دارد</a:t>
            </a:r>
          </a:p>
          <a:p>
            <a:r>
              <a:rPr lang="fa-IR" dirty="0">
                <a:cs typeface="B Nazanin" pitchFamily="2" charset="-78"/>
              </a:rPr>
              <a:t>علاوه بر توصیف واحدها به صورت جرم به حجم، به صورت </a:t>
            </a:r>
            <a:r>
              <a:rPr lang="en-US" dirty="0" err="1">
                <a:cs typeface="B Nazanin" pitchFamily="2" charset="-78"/>
              </a:rPr>
              <a:t>ppm</a:t>
            </a:r>
            <a:r>
              <a:rPr lang="fa-IR" dirty="0">
                <a:cs typeface="B Nazanin" pitchFamily="2" charset="-78"/>
              </a:rPr>
              <a:t> و </a:t>
            </a:r>
            <a:r>
              <a:rPr lang="en-US" dirty="0">
                <a:cs typeface="B Nazanin" pitchFamily="2" charset="-78"/>
              </a:rPr>
              <a:t>ppb</a:t>
            </a:r>
            <a:r>
              <a:rPr lang="fa-IR" dirty="0">
                <a:cs typeface="B Nazanin" pitchFamily="2" charset="-78"/>
              </a:rPr>
              <a:t> و نیز غلظت درصد نیز بیان می شود.</a:t>
            </a:r>
          </a:p>
          <a:p>
            <a:r>
              <a:rPr lang="fa-IR" dirty="0">
                <a:cs typeface="B Nazanin" pitchFamily="2" charset="-78"/>
              </a:rPr>
              <a:t>دانشجویان به تبدیل این دو واحد به هم نیاز دارند</a:t>
            </a:r>
          </a:p>
          <a:p>
            <a:endParaRPr lang="fa-IR" dirty="0">
              <a:cs typeface="B Nazanin" pitchFamily="2" charset="-78"/>
            </a:endParaRPr>
          </a:p>
          <a:p>
            <a:endParaRPr lang="fa-IR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55576" y="4005064"/>
          <a:ext cx="7776864" cy="1483360"/>
        </p:xfrm>
        <a:graphic>
          <a:graphicData uri="http://schemas.openxmlformats.org/drawingml/2006/table">
            <a:tbl>
              <a:tblPr rtl="1" firstRow="1" bandRow="1">
                <a:tableStyleId>{00A15C55-8517-42AA-B614-E9B94910E393}</a:tableStyleId>
              </a:tblPr>
              <a:tblGrid>
                <a:gridCol w="19442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cs typeface="B Nazanin" pitchFamily="2" charset="-78"/>
                        </a:rPr>
                        <a:t>هوا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cs typeface="B Nazanin" pitchFamily="2" charset="-78"/>
                        </a:rPr>
                        <a:t>محلول آبی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cs typeface="B Nazanin" pitchFamily="2" charset="-78"/>
                        </a:rPr>
                        <a:t>اختصار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cs typeface="B Nazanin" pitchFamily="2" charset="-78"/>
                        </a:rPr>
                        <a:t>واحد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cs typeface="B Nazanin" pitchFamily="2" charset="-78"/>
                        </a:rPr>
                        <a:t>40.9</a:t>
                      </a:r>
                      <a:r>
                        <a:rPr lang="en-US" baseline="0" dirty="0">
                          <a:cs typeface="B Nazanin" pitchFamily="2" charset="-78"/>
                        </a:rPr>
                        <a:t> * MW µg/m3</a:t>
                      </a:r>
                      <a:endParaRPr lang="fa-IR" dirty="0"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cs typeface="B Nazanin" pitchFamily="2" charset="-78"/>
                        </a:rPr>
                        <a:t>1 mg/L</a:t>
                      </a:r>
                      <a:endParaRPr lang="fa-IR" dirty="0"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cs typeface="B Nazanin" pitchFamily="2" charset="-78"/>
                        </a:rPr>
                        <a:t>1 </a:t>
                      </a:r>
                      <a:r>
                        <a:rPr lang="en-US" dirty="0" err="1">
                          <a:cs typeface="B Nazanin" pitchFamily="2" charset="-78"/>
                        </a:rPr>
                        <a:t>ppm</a:t>
                      </a:r>
                      <a:endParaRPr lang="fa-IR" dirty="0"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cs typeface="B Nazanin" pitchFamily="2" charset="-78"/>
                        </a:rPr>
                        <a:t>1 part per million</a:t>
                      </a:r>
                      <a:endParaRPr lang="fa-IR" dirty="0">
                        <a:cs typeface="B Nazanin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cs typeface="B Nazanin" pitchFamily="2" charset="-78"/>
                        </a:rPr>
                        <a:t>40.9*</a:t>
                      </a:r>
                      <a:r>
                        <a:rPr lang="en-US" baseline="0" dirty="0">
                          <a:cs typeface="B Nazanin" pitchFamily="2" charset="-78"/>
                        </a:rPr>
                        <a:t> MW </a:t>
                      </a:r>
                      <a:r>
                        <a:rPr lang="en-US" baseline="0" dirty="0" err="1">
                          <a:cs typeface="B Nazanin" pitchFamily="2" charset="-78"/>
                        </a:rPr>
                        <a:t>ng</a:t>
                      </a:r>
                      <a:r>
                        <a:rPr lang="en-US" baseline="0" dirty="0">
                          <a:cs typeface="B Nazanin" pitchFamily="2" charset="-78"/>
                        </a:rPr>
                        <a:t>/m3</a:t>
                      </a:r>
                      <a:endParaRPr lang="fa-IR" dirty="0"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cs typeface="B Nazanin" pitchFamily="2" charset="-78"/>
                        </a:rPr>
                        <a:t>1</a:t>
                      </a:r>
                      <a:r>
                        <a:rPr lang="en-US" baseline="0" dirty="0">
                          <a:cs typeface="B Nazanin" pitchFamily="2" charset="-78"/>
                        </a:rPr>
                        <a:t> µg/L</a:t>
                      </a:r>
                      <a:r>
                        <a:rPr lang="en-US" dirty="0">
                          <a:cs typeface="B Nazanin" pitchFamily="2" charset="-78"/>
                        </a:rPr>
                        <a:t> </a:t>
                      </a:r>
                      <a:endParaRPr lang="fa-IR" dirty="0"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cs typeface="B Nazanin" pitchFamily="2" charset="-78"/>
                        </a:rPr>
                        <a:t>1 ppb</a:t>
                      </a:r>
                      <a:endParaRPr lang="fa-IR" dirty="0"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cs typeface="B Nazanin" pitchFamily="2" charset="-78"/>
                        </a:rPr>
                        <a:t>1 part per billion</a:t>
                      </a:r>
                      <a:endParaRPr lang="fa-IR" dirty="0">
                        <a:cs typeface="B Nazanin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cs typeface="B Nazanin" pitchFamily="2" charset="-78"/>
                        </a:rPr>
                        <a:t>40.9* MW</a:t>
                      </a:r>
                      <a:r>
                        <a:rPr lang="en-US" baseline="0" dirty="0">
                          <a:cs typeface="B Nazanin" pitchFamily="2" charset="-78"/>
                        </a:rPr>
                        <a:t> pg/m3</a:t>
                      </a:r>
                      <a:endParaRPr lang="fa-IR" dirty="0"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cs typeface="B Nazanin" pitchFamily="2" charset="-78"/>
                        </a:rPr>
                        <a:t>1 </a:t>
                      </a:r>
                      <a:r>
                        <a:rPr lang="en-US" dirty="0" err="1">
                          <a:cs typeface="B Nazanin" pitchFamily="2" charset="-78"/>
                        </a:rPr>
                        <a:t>ng</a:t>
                      </a:r>
                      <a:r>
                        <a:rPr lang="en-US" dirty="0">
                          <a:cs typeface="B Nazanin" pitchFamily="2" charset="-78"/>
                        </a:rPr>
                        <a:t>/L</a:t>
                      </a:r>
                      <a:endParaRPr lang="fa-IR" dirty="0"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cs typeface="B Nazanin" pitchFamily="2" charset="-78"/>
                        </a:rPr>
                        <a:t>1 </a:t>
                      </a:r>
                      <a:r>
                        <a:rPr lang="en-US" dirty="0" err="1">
                          <a:cs typeface="B Nazanin" pitchFamily="2" charset="-78"/>
                        </a:rPr>
                        <a:t>ppt</a:t>
                      </a:r>
                      <a:endParaRPr lang="fa-IR" dirty="0"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cs typeface="B Nazanin" pitchFamily="2" charset="-78"/>
                        </a:rPr>
                        <a:t>1 part per trillion</a:t>
                      </a:r>
                      <a:endParaRPr lang="fa-IR" dirty="0">
                        <a:cs typeface="B Nazanin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547664" y="5805264"/>
            <a:ext cx="2592288" cy="9087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1 </a:t>
            </a:r>
            <a:r>
              <a:rPr lang="en-US" dirty="0" err="1"/>
              <a:t>ppm</a:t>
            </a:r>
            <a:r>
              <a:rPr lang="en-US" dirty="0"/>
              <a:t>= 0.0001 %</a:t>
            </a:r>
          </a:p>
          <a:p>
            <a:pPr algn="ctr"/>
            <a:r>
              <a:rPr lang="en-US" dirty="0"/>
              <a:t>10000 </a:t>
            </a:r>
            <a:r>
              <a:rPr lang="en-US" dirty="0" err="1"/>
              <a:t>ppm</a:t>
            </a:r>
            <a:r>
              <a:rPr lang="en-US" dirty="0"/>
              <a:t> = 1 %</a:t>
            </a:r>
            <a:endParaRPr lang="fa-IR" dirty="0"/>
          </a:p>
        </p:txBody>
      </p:sp>
      <p:sp>
        <p:nvSpPr>
          <p:cNvPr id="7" name="Rounded Rectangle 6"/>
          <p:cNvSpPr/>
          <p:nvPr/>
        </p:nvSpPr>
        <p:spPr>
          <a:xfrm>
            <a:off x="5004048" y="5805264"/>
            <a:ext cx="3312368" cy="86409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1 </a:t>
            </a:r>
            <a:r>
              <a:rPr lang="en-US" dirty="0" err="1"/>
              <a:t>ppm</a:t>
            </a:r>
            <a:r>
              <a:rPr lang="en-US" dirty="0"/>
              <a:t> = 1000 ppb</a:t>
            </a:r>
          </a:p>
          <a:p>
            <a:pPr algn="ctr"/>
            <a:r>
              <a:rPr lang="en-US" dirty="0"/>
              <a:t>1 ppb = 1000 </a:t>
            </a:r>
            <a:r>
              <a:rPr lang="en-US" dirty="0" err="1"/>
              <a:t>ppt</a:t>
            </a:r>
            <a:endParaRPr lang="en-US" dirty="0"/>
          </a:p>
          <a:p>
            <a:pPr algn="ctr"/>
            <a:r>
              <a:rPr lang="en-US" dirty="0"/>
              <a:t>1 </a:t>
            </a:r>
            <a:r>
              <a:rPr lang="en-US" dirty="0" err="1"/>
              <a:t>ppm</a:t>
            </a:r>
            <a:r>
              <a:rPr lang="en-US" dirty="0"/>
              <a:t> = 1000000 </a:t>
            </a:r>
            <a:r>
              <a:rPr lang="en-US" dirty="0" err="1"/>
              <a:t>ppt</a:t>
            </a:r>
            <a:endParaRPr lang="fa-IR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858047-A470-4DA3-A972-6089B32855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808"/>
    </mc:Choice>
    <mc:Fallback>
      <p:transition spd="slow" advTm="118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r>
              <a:rPr lang="fa-IR" sz="3200" b="1" u="sng" dirty="0">
                <a:cs typeface="B Nazanin" pitchFamily="2" charset="-78"/>
                <a:hlinkClick r:id="rId4"/>
              </a:rPr>
              <a:t>طرزتهیه محلول با نرمالیته مشخص</a:t>
            </a:r>
            <a:endParaRPr lang="fa-IR" sz="3200" b="1" u="sng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052736"/>
            <a:ext cx="8712968" cy="5688632"/>
          </a:xfrm>
        </p:spPr>
        <p:txBody>
          <a:bodyPr>
            <a:normAutofit fontScale="70000" lnSpcReduction="20000"/>
          </a:bodyPr>
          <a:lstStyle/>
          <a:p>
            <a:r>
              <a:rPr lang="fa-IR" dirty="0">
                <a:cs typeface="B Nazanin" pitchFamily="2" charset="-78"/>
              </a:rPr>
              <a:t> برای این کارازفرمول  </a:t>
            </a:r>
            <a:r>
              <a:rPr lang="en-US" dirty="0">
                <a:cs typeface="B Nazanin" pitchFamily="2" charset="-78"/>
              </a:rPr>
              <a:t>N=10Pd / E</a:t>
            </a:r>
            <a:r>
              <a:rPr lang="fa-IR" dirty="0">
                <a:cs typeface="B Nazanin" pitchFamily="2" charset="-78"/>
              </a:rPr>
              <a:t>استفاده می کنیم .</a:t>
            </a:r>
          </a:p>
          <a:p>
            <a:pPr lvl="1"/>
            <a:r>
              <a:rPr lang="en-US" dirty="0">
                <a:cs typeface="B Nazanin" pitchFamily="2" charset="-78"/>
              </a:rPr>
              <a:t>N </a:t>
            </a:r>
            <a:r>
              <a:rPr lang="fa-IR" dirty="0">
                <a:cs typeface="B Nazanin" pitchFamily="2" charset="-78"/>
              </a:rPr>
              <a:t>نرمالیته    </a:t>
            </a:r>
          </a:p>
          <a:p>
            <a:pPr lvl="1"/>
            <a:r>
              <a:rPr lang="fa-IR" dirty="0">
                <a:cs typeface="B Nazanin" pitchFamily="2" charset="-78"/>
              </a:rPr>
              <a:t> </a:t>
            </a:r>
            <a:r>
              <a:rPr lang="en-US" dirty="0">
                <a:cs typeface="B Nazanin" pitchFamily="2" charset="-78"/>
              </a:rPr>
              <a:t>P</a:t>
            </a:r>
            <a:r>
              <a:rPr lang="fa-IR" dirty="0">
                <a:cs typeface="B Nazanin" pitchFamily="2" charset="-78"/>
              </a:rPr>
              <a:t>درصدخلوص     </a:t>
            </a:r>
          </a:p>
          <a:p>
            <a:pPr lvl="1"/>
            <a:r>
              <a:rPr lang="fa-IR" dirty="0">
                <a:cs typeface="B Nazanin" pitchFamily="2" charset="-78"/>
              </a:rPr>
              <a:t> </a:t>
            </a:r>
            <a:r>
              <a:rPr lang="en-US" dirty="0">
                <a:cs typeface="B Nazanin" pitchFamily="2" charset="-78"/>
              </a:rPr>
              <a:t>d </a:t>
            </a:r>
            <a:r>
              <a:rPr lang="fa-IR" dirty="0">
                <a:cs typeface="B Nazanin" pitchFamily="2" charset="-78"/>
              </a:rPr>
              <a:t>چگالی     </a:t>
            </a:r>
          </a:p>
          <a:p>
            <a:pPr lvl="1"/>
            <a:r>
              <a:rPr lang="en-US" dirty="0">
                <a:cs typeface="B Nazanin" pitchFamily="2" charset="-78"/>
              </a:rPr>
              <a:t>E </a:t>
            </a:r>
            <a:r>
              <a:rPr lang="fa-IR" dirty="0">
                <a:cs typeface="B Nazanin" pitchFamily="2" charset="-78"/>
              </a:rPr>
              <a:t>اکی والان گرم                                                                                                       </a:t>
            </a:r>
          </a:p>
          <a:p>
            <a:r>
              <a:rPr lang="fa-IR" dirty="0">
                <a:cs typeface="B Nazanin" pitchFamily="2" charset="-78"/>
              </a:rPr>
              <a:t>  </a:t>
            </a:r>
            <a:r>
              <a:rPr lang="en-US" dirty="0">
                <a:cs typeface="B Nazanin" pitchFamily="2" charset="-78"/>
              </a:rPr>
              <a:t> N</a:t>
            </a:r>
            <a:r>
              <a:rPr lang="fa-IR" dirty="0">
                <a:cs typeface="B Nazanin" pitchFamily="2" charset="-78"/>
              </a:rPr>
              <a:t>نرمالیته : وزن هم ارز دریک لیتر محلول را می گویند</a:t>
            </a:r>
          </a:p>
          <a:p>
            <a:r>
              <a:rPr lang="fa-IR" dirty="0">
                <a:cs typeface="B Nazanin" pitchFamily="2" charset="-78"/>
              </a:rPr>
              <a:t>وزن هم ارز:(همسنگ یا وزن  اکی والان): به مقداری ازهرماده بر حسب گرم یا مول که کارایی آن در واکنش های شیمیایی معادل یک گرم هیدروژن است اکی والان ان ماده گویند</a:t>
            </a:r>
          </a:p>
          <a:p>
            <a:r>
              <a:rPr lang="fa-IR" dirty="0">
                <a:cs typeface="B Nazanin" pitchFamily="2" charset="-78"/>
              </a:rPr>
              <a:t>برای معین کردن اکی والان گرم یک ماده می توان ازرابطه </a:t>
            </a:r>
            <a:r>
              <a:rPr lang="en-US" dirty="0">
                <a:cs typeface="B Nazanin" pitchFamily="2" charset="-78"/>
              </a:rPr>
              <a:t>E=M /n  </a:t>
            </a:r>
            <a:r>
              <a:rPr lang="fa-IR" dirty="0">
                <a:cs typeface="B Nazanin" pitchFamily="2" charset="-78"/>
              </a:rPr>
              <a:t>استفاده کردکه در ان </a:t>
            </a:r>
            <a:r>
              <a:rPr lang="en-US" dirty="0">
                <a:cs typeface="B Nazanin" pitchFamily="2" charset="-78"/>
              </a:rPr>
              <a:t>M</a:t>
            </a:r>
            <a:r>
              <a:rPr lang="fa-IR" dirty="0">
                <a:cs typeface="B Nazanin" pitchFamily="2" charset="-78"/>
              </a:rPr>
              <a:t> جرم مولی ماده است اما مقدار </a:t>
            </a:r>
          </a:p>
          <a:p>
            <a:r>
              <a:rPr lang="en-US" dirty="0">
                <a:cs typeface="B Nazanin" pitchFamily="2" charset="-78"/>
              </a:rPr>
              <a:t>n </a:t>
            </a:r>
            <a:r>
              <a:rPr lang="fa-IR" dirty="0">
                <a:cs typeface="B Nazanin" pitchFamily="2" charset="-78"/>
              </a:rPr>
              <a:t>بستگی به نوع واکنش دارد;</a:t>
            </a:r>
          </a:p>
          <a:p>
            <a:pPr lvl="1"/>
            <a:r>
              <a:rPr lang="fa-IR" dirty="0">
                <a:cs typeface="B Nazanin" pitchFamily="2" charset="-78"/>
              </a:rPr>
              <a:t>الف) درواکنش های خنثی شدن برای اسیدها و بازها مقدار برابر تعداد مولهای </a:t>
            </a:r>
            <a:r>
              <a:rPr lang="en-US" dirty="0">
                <a:cs typeface="B Nazanin" pitchFamily="2" charset="-78"/>
              </a:rPr>
              <a:t>H </a:t>
            </a:r>
            <a:r>
              <a:rPr lang="en-US" baseline="30000" dirty="0">
                <a:cs typeface="B Nazanin" pitchFamily="2" charset="-78"/>
              </a:rPr>
              <a:t>+</a:t>
            </a:r>
            <a:r>
              <a:rPr lang="fa-IR" dirty="0">
                <a:cs typeface="B Nazanin" pitchFamily="2" charset="-78"/>
              </a:rPr>
              <a:t>اسید و یا تعداد مولهای </a:t>
            </a:r>
            <a:r>
              <a:rPr lang="en-US" dirty="0">
                <a:cs typeface="B Nazanin" pitchFamily="2" charset="-78"/>
              </a:rPr>
              <a:t>OH </a:t>
            </a:r>
            <a:r>
              <a:rPr lang="en-US" baseline="30000" dirty="0">
                <a:cs typeface="B Nazanin" pitchFamily="2" charset="-78"/>
              </a:rPr>
              <a:t>-</a:t>
            </a:r>
            <a:r>
              <a:rPr lang="fa-IR" dirty="0">
                <a:cs typeface="B Nazanin" pitchFamily="2" charset="-78"/>
              </a:rPr>
              <a:t>باز است که ازهر مول</a:t>
            </a:r>
          </a:p>
          <a:p>
            <a:pPr lvl="1"/>
            <a:r>
              <a:rPr lang="fa-IR" dirty="0">
                <a:cs typeface="B Nazanin" pitchFamily="2" charset="-78"/>
              </a:rPr>
              <a:t>اسید یا باز در واکنش شرکت می کنند</a:t>
            </a:r>
          </a:p>
          <a:p>
            <a:pPr lvl="1"/>
            <a:r>
              <a:rPr lang="fa-IR" dirty="0">
                <a:cs typeface="B Nazanin" pitchFamily="2" charset="-78"/>
              </a:rPr>
              <a:t>ب) برای واکنشهای </a:t>
            </a:r>
            <a:r>
              <a:rPr lang="en-US" dirty="0" err="1">
                <a:cs typeface="B Nazanin" pitchFamily="2" charset="-78"/>
              </a:rPr>
              <a:t>Redox</a:t>
            </a:r>
            <a:r>
              <a:rPr lang="fa-IR" dirty="0">
                <a:cs typeface="B Nazanin" pitchFamily="2" charset="-78"/>
              </a:rPr>
              <a:t>مقدار </a:t>
            </a:r>
            <a:r>
              <a:rPr lang="en-US" dirty="0">
                <a:cs typeface="B Nazanin" pitchFamily="2" charset="-78"/>
              </a:rPr>
              <a:t>n</a:t>
            </a:r>
            <a:r>
              <a:rPr lang="fa-IR" dirty="0">
                <a:cs typeface="B Nazanin" pitchFamily="2" charset="-78"/>
              </a:rPr>
              <a:t>به مقدار تغیر عدد اکسایش کاهش یا همان تعداد الکترون مبادله شده بستگی دارد</a:t>
            </a:r>
          </a:p>
          <a:p>
            <a:pPr lvl="1"/>
            <a:r>
              <a:rPr lang="fa-IR" dirty="0">
                <a:cs typeface="B Nazanin" pitchFamily="2" charset="-78"/>
              </a:rPr>
              <a:t>ج) درمورد نمکها </a:t>
            </a:r>
            <a:r>
              <a:rPr lang="en-US" dirty="0">
                <a:cs typeface="B Nazanin" pitchFamily="2" charset="-78"/>
              </a:rPr>
              <a:t>n</a:t>
            </a:r>
            <a:r>
              <a:rPr lang="fa-IR" dirty="0">
                <a:cs typeface="B Nazanin" pitchFamily="2" charset="-78"/>
              </a:rPr>
              <a:t>برابر حاصل ضرب ظرفیت فلز در تعداد اتمهای درفرمول تجربی نمک است</a:t>
            </a:r>
          </a:p>
          <a:p>
            <a:pPr>
              <a:buNone/>
            </a:pPr>
            <a:endParaRPr lang="fa-IR" dirty="0">
              <a:cs typeface="B Nazanin" pitchFamily="2" charset="-78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922E22D-5501-4F4E-95BF-2E5A36B2A4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107"/>
    </mc:Choice>
    <mc:Fallback>
      <p:transition spd="slow" advTm="79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94122"/>
          </a:xfrm>
        </p:spPr>
        <p:txBody>
          <a:bodyPr/>
          <a:lstStyle/>
          <a:p>
            <a:r>
              <a:rPr lang="fa-IR" dirty="0">
                <a:cs typeface="B Nazanin" pitchFamily="2" charset="-78"/>
              </a:rPr>
              <a:t>مثال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fa-IR" dirty="0">
                <a:cs typeface="B Nazanin" pitchFamily="2" charset="-78"/>
              </a:rPr>
              <a:t>طرز تهیه 250میلی لیتراسیدکلریدیک 2 نرمال از یک اسید غلیظ به مشخصات زیر را بدست آورید:</a:t>
            </a:r>
          </a:p>
          <a:p>
            <a:pPr lvl="1"/>
            <a:r>
              <a:rPr lang="en-US" dirty="0">
                <a:cs typeface="B Nazanin" pitchFamily="2" charset="-78"/>
              </a:rPr>
              <a:t>P=1.19 </a:t>
            </a:r>
            <a:r>
              <a:rPr lang="fa-IR" dirty="0">
                <a:cs typeface="B Nazanin" pitchFamily="2" charset="-78"/>
              </a:rPr>
              <a:t>       </a:t>
            </a:r>
            <a:r>
              <a:rPr lang="en-US" dirty="0">
                <a:cs typeface="B Nazanin" pitchFamily="2" charset="-78"/>
              </a:rPr>
              <a:t>0.27</a:t>
            </a:r>
            <a:r>
              <a:rPr lang="fa-IR" dirty="0">
                <a:cs typeface="B Nazanin" pitchFamily="2" charset="-78"/>
              </a:rPr>
              <a:t>=</a:t>
            </a:r>
            <a:r>
              <a:rPr lang="en-US" dirty="0">
                <a:cs typeface="B Nazanin" pitchFamily="2" charset="-78"/>
              </a:rPr>
              <a:t>d</a:t>
            </a:r>
            <a:r>
              <a:rPr lang="fa-IR" dirty="0">
                <a:cs typeface="B Nazanin" pitchFamily="2" charset="-78"/>
              </a:rPr>
              <a:t>       </a:t>
            </a:r>
            <a:r>
              <a:rPr lang="en-US" dirty="0">
                <a:cs typeface="B Nazanin" pitchFamily="2" charset="-78"/>
              </a:rPr>
              <a:t>E=26.46/1       </a:t>
            </a:r>
            <a:r>
              <a:rPr lang="en-US" dirty="0" err="1">
                <a:cs typeface="B Nazanin" pitchFamily="2" charset="-78"/>
              </a:rPr>
              <a:t>M</a:t>
            </a:r>
            <a:r>
              <a:rPr lang="en-US" baseline="-25000" dirty="0" err="1">
                <a:cs typeface="B Nazanin" pitchFamily="2" charset="-78"/>
              </a:rPr>
              <a:t>r</a:t>
            </a:r>
            <a:r>
              <a:rPr lang="en-US" dirty="0">
                <a:cs typeface="B Nazanin" pitchFamily="2" charset="-78"/>
              </a:rPr>
              <a:t>=26.46 </a:t>
            </a:r>
            <a:endParaRPr lang="fa-IR" dirty="0">
              <a:cs typeface="B Nazanin" pitchFamily="2" charset="-78"/>
            </a:endParaRPr>
          </a:p>
          <a:p>
            <a:r>
              <a:rPr lang="fa-IR" dirty="0">
                <a:solidFill>
                  <a:srgbClr val="00B050"/>
                </a:solidFill>
                <a:cs typeface="B Nazanin" pitchFamily="2" charset="-78"/>
              </a:rPr>
              <a:t>طرز تهیه 250میلی لیتراسید سولفوریک2 نرمال از یک اسید غلیظ به مشخصات زیر را بدست آورید:</a:t>
            </a:r>
          </a:p>
          <a:p>
            <a:pPr lvl="1"/>
            <a:r>
              <a:rPr lang="en-US" dirty="0">
                <a:solidFill>
                  <a:srgbClr val="00B050"/>
                </a:solidFill>
                <a:cs typeface="B Nazanin" pitchFamily="2" charset="-78"/>
              </a:rPr>
              <a:t>P=0.98</a:t>
            </a:r>
            <a:r>
              <a:rPr lang="fa-IR" dirty="0">
                <a:solidFill>
                  <a:srgbClr val="00B050"/>
                </a:solidFill>
                <a:cs typeface="B Nazanin" pitchFamily="2" charset="-78"/>
              </a:rPr>
              <a:t>       </a:t>
            </a:r>
            <a:r>
              <a:rPr lang="en-US" dirty="0">
                <a:solidFill>
                  <a:srgbClr val="00B050"/>
                </a:solidFill>
                <a:cs typeface="B Nazanin" pitchFamily="2" charset="-78"/>
              </a:rPr>
              <a:t>1.84</a:t>
            </a:r>
            <a:r>
              <a:rPr lang="fa-IR" dirty="0">
                <a:solidFill>
                  <a:srgbClr val="00B050"/>
                </a:solidFill>
                <a:cs typeface="B Nazanin" pitchFamily="2" charset="-78"/>
              </a:rPr>
              <a:t>=</a:t>
            </a:r>
            <a:r>
              <a:rPr lang="en-US" dirty="0">
                <a:solidFill>
                  <a:srgbClr val="00B050"/>
                </a:solidFill>
                <a:cs typeface="B Nazanin" pitchFamily="2" charset="-78"/>
              </a:rPr>
              <a:t>d </a:t>
            </a:r>
            <a:r>
              <a:rPr lang="fa-IR" dirty="0">
                <a:solidFill>
                  <a:srgbClr val="00B050"/>
                </a:solidFill>
                <a:cs typeface="B Nazanin" pitchFamily="2" charset="-78"/>
              </a:rPr>
              <a:t>       </a:t>
            </a:r>
            <a:r>
              <a:rPr lang="en-US" dirty="0">
                <a:solidFill>
                  <a:srgbClr val="00B050"/>
                </a:solidFill>
                <a:cs typeface="B Nazanin" pitchFamily="2" charset="-78"/>
              </a:rPr>
              <a:t>E=98/n       </a:t>
            </a:r>
            <a:r>
              <a:rPr lang="en-US" dirty="0" err="1">
                <a:solidFill>
                  <a:srgbClr val="00B050"/>
                </a:solidFill>
                <a:cs typeface="B Nazanin" pitchFamily="2" charset="-78"/>
              </a:rPr>
              <a:t>M</a:t>
            </a:r>
            <a:r>
              <a:rPr lang="en-US" baseline="-25000" dirty="0" err="1">
                <a:solidFill>
                  <a:srgbClr val="00B050"/>
                </a:solidFill>
                <a:cs typeface="B Nazanin" pitchFamily="2" charset="-78"/>
              </a:rPr>
              <a:t>r</a:t>
            </a:r>
            <a:r>
              <a:rPr lang="en-US" dirty="0">
                <a:solidFill>
                  <a:srgbClr val="00B050"/>
                </a:solidFill>
                <a:cs typeface="B Nazanin" pitchFamily="2" charset="-78"/>
              </a:rPr>
              <a:t>=98</a:t>
            </a:r>
            <a:endParaRPr lang="fa-IR" dirty="0">
              <a:solidFill>
                <a:srgbClr val="00B050"/>
              </a:solidFill>
              <a:cs typeface="B Nazanin" pitchFamily="2" charset="-78"/>
            </a:endParaRPr>
          </a:p>
          <a:p>
            <a:r>
              <a:rPr lang="fa-IR" dirty="0">
                <a:solidFill>
                  <a:srgbClr val="0070C0"/>
                </a:solidFill>
                <a:cs typeface="B Nazanin" pitchFamily="2" charset="-78"/>
              </a:rPr>
              <a:t>50 میلی لیتر محلول 2 مولار کلریدپتاسیم</a:t>
            </a:r>
          </a:p>
          <a:p>
            <a:r>
              <a:rPr lang="fa-IR" dirty="0">
                <a:solidFill>
                  <a:srgbClr val="7030A0"/>
                </a:solidFill>
                <a:cs typeface="B Nazanin" pitchFamily="2" charset="-78"/>
              </a:rPr>
              <a:t>10 میلی لیتر محلول 2/5 مولار سود</a:t>
            </a:r>
          </a:p>
          <a:p>
            <a:r>
              <a:rPr lang="fa-IR" dirty="0">
                <a:solidFill>
                  <a:srgbClr val="C00000"/>
                </a:solidFill>
                <a:cs typeface="B Nazanin" pitchFamily="2" charset="-78"/>
              </a:rPr>
              <a:t>20 سی سی الکل 50 درصد از الکل مطلق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267744" y="5805264"/>
            <a:ext cx="4896544" cy="93610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N1*V1=N2*V2</a:t>
            </a:r>
            <a:endParaRPr lang="fa-IR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21AB936-2F93-4C32-BD10-EA9DAF401C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532"/>
    </mc:Choice>
    <mc:Fallback>
      <p:transition spd="slow" advTm="157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</TotalTime>
  <Words>622</Words>
  <Application>Microsoft Office PowerPoint</Application>
  <PresentationFormat>On-screen Show (4:3)</PresentationFormat>
  <Paragraphs>87</Paragraphs>
  <Slides>11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B Nazanin</vt:lpstr>
      <vt:lpstr>Calibri</vt:lpstr>
      <vt:lpstr>Office Theme</vt:lpstr>
      <vt:lpstr>آزمایشگاه سم شناسی</vt:lpstr>
      <vt:lpstr>روشهای تهیه محلول از مواد شیمیایی جامد و مایع</vt:lpstr>
      <vt:lpstr>غلظت (concentration) </vt:lpstr>
      <vt:lpstr>PowerPoint Presentation</vt:lpstr>
      <vt:lpstr>PowerPoint Presentation</vt:lpstr>
      <vt:lpstr>PowerPoint Presentation</vt:lpstr>
      <vt:lpstr>محاسبات در سم شناسی</vt:lpstr>
      <vt:lpstr>طرزتهیه محلول با نرمالیته مشخص</vt:lpstr>
      <vt:lpstr>مثال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آزمایشگاه سم شناسی</dc:title>
  <dc:creator>Ebrahim</dc:creator>
  <cp:lastModifiedBy>ebrahim shahroozian</cp:lastModifiedBy>
  <cp:revision>44</cp:revision>
  <dcterms:created xsi:type="dcterms:W3CDTF">2014-02-23T07:50:33Z</dcterms:created>
  <dcterms:modified xsi:type="dcterms:W3CDTF">2020-04-17T10:33:33Z</dcterms:modified>
</cp:coreProperties>
</file>