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5391-ECB2-4582-B96B-04929FCC2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EFC40-DED3-4598-977E-FD12E39D8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5FF3C-5E87-4FB8-9826-C4614BC7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A83EA-AC9B-4E9C-AF36-2D848AE8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36B78-0DD6-41BF-82A6-4CCCAB0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CD35-DC45-48A3-8420-62D589A6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DB317-5D3B-42E4-BF31-7A7D316A2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A966-FAB3-44FC-A281-920B6D68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4D7C4-8CED-4A1A-8CCE-CC1653B4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D2C0-08E4-44C2-9F88-4F223EA0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3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299306-9E9D-4E39-BF86-B0FE4D224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63379-FD6F-4C3D-AA72-1AE3E1B0C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8DF06-8DAD-4D47-A36C-B0506E06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93860-BC91-471E-850E-231F5D9A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91985-4CE3-4AB8-A393-DB16AE26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7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7CDF-65A0-4916-A368-41DB5BF3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537CB-F290-4FF5-BFFC-B6DE7C1EA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5CB9-73C0-4EB6-925F-09BDE9A0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80E94-9AFF-489A-8AF9-0EA96035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C6ADB-8BDF-433F-9340-61864B39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9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88C9-568C-464B-AAA9-2439B5E3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C8576-4044-4D38-848A-F473885D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D7D89-B22B-4664-9169-7402FC0E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EBCA6-62F5-4A2F-B0F2-5F365444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18D72-9312-4916-9F9E-536B3567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5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3D6B-CFB3-4EB7-BEF7-4B2DA820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1969-986B-4D31-986A-5AA54578D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78577-5086-4978-95C2-D2933BF2C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DA9C5-A703-46C8-ABA0-B7DF7397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3FB1A-1F58-43DC-8F94-E51DD3AC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B6765-8F97-44BC-92CC-203324C0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6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6294-9900-4948-9142-76909582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7AF0-4AF4-4289-9B93-29A4C88E5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709A1-9BA4-476D-B255-9E430EBB9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5BD21-5E6C-4119-B73A-08711F8DB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AB82BE-7DB7-4B92-8B25-2B8B0B51C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E35E8-97E6-47AB-8C00-A5F157A2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AD597-3E43-42BF-A62F-A2D775E7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2B258-06D2-4306-A864-EE2E36DB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7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CE9B-9470-47D8-B741-8DB030DB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B5AA5-BD30-4841-B098-FCBB6E7D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1F7E8-31EB-4999-A708-C416657E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E7FA2-9677-4925-8386-58B5B16D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4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809B4-9E6F-4195-8C33-22A5245DD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1C188-B25B-4291-B8D7-A157FE44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F139E-01D2-47BD-8218-28755677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6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ADB8-C2A9-4AF1-95B8-4E9982B6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A37ED-6343-485C-8D1E-454192F74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C1CC9-F2D2-46B4-A4D9-20A4F6F5B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7E3A1-E5A9-462E-A4F9-E7431508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1A4C2-BC80-4782-8C00-84D338CF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42D99-8CF9-44A6-BBB7-C15FF294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9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24B3-52F4-426C-9E37-7C1CA52B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D9806-D8C6-4872-A579-6FDDEFFB7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D5AE9-C8B6-48EE-BC7B-EFBD060EC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0D337-05A8-4AD8-841C-DBEA7471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10854-4B9B-429B-BCA9-4846E255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72490-01EB-4F34-92BD-13115A0A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9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081452-4306-4083-86CA-5B55CBF7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AC8FE-42B7-4BED-BF93-A2F31888A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EF2AB-1E14-44BB-B7DF-A76A26CC8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65A8-FFFB-4043-9D22-8544FB2C83E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558A5-409C-489F-BCF8-CCA9212C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D4A87-FDC4-4C26-B636-390AE96E9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81A36-832E-4E89-9A1F-E74F5362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0E87-D81F-4647-9E75-EA491865F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آمار زیستی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23CCA-86FE-4975-9A0C-852034EC7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/>
              <a:t>دکتر شهرزویان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89C887-C254-4475-AEC4-5E6456EAD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03"/>
    </mc:Choice>
    <mc:Fallback>
      <p:transition spd="slow" advTm="123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4CB8-76D3-403A-9343-F8D48A62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تعاریف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161EB-E7B2-43B6-9B8A-69FCC5836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آمار </a:t>
            </a:r>
            <a:r>
              <a:rPr lang="en-US" dirty="0"/>
              <a:t>(Statistic)</a:t>
            </a:r>
            <a:endParaRPr lang="fa-IR" dirty="0"/>
          </a:p>
          <a:p>
            <a:pPr algn="r" rtl="1"/>
            <a:r>
              <a:rPr lang="fa-IR" dirty="0"/>
              <a:t>داده ها </a:t>
            </a:r>
            <a:r>
              <a:rPr lang="en-US" dirty="0"/>
              <a:t>(Data)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متغیر </a:t>
            </a:r>
            <a:r>
              <a:rPr lang="en-US" dirty="0"/>
              <a:t>(Variable)</a:t>
            </a:r>
            <a:r>
              <a:rPr lang="fa-IR" dirty="0"/>
              <a:t> </a:t>
            </a:r>
          </a:p>
          <a:p>
            <a:pPr algn="r" rtl="1"/>
            <a:r>
              <a:rPr lang="en-US" dirty="0"/>
              <a:t>Sample </a:t>
            </a:r>
            <a:r>
              <a:rPr lang="fa-IR" dirty="0"/>
              <a:t> در مقابل </a:t>
            </a:r>
            <a:r>
              <a:rPr lang="en-US" dirty="0"/>
              <a:t>Population</a:t>
            </a:r>
            <a:r>
              <a:rPr lang="fa-IR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47ECA3-67D9-48E6-B056-31810C7F0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282"/>
    </mc:Choice>
    <mc:Fallback>
      <p:transition spd="slow" advTm="44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8F67-A085-46B6-B534-E3C0A997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انواع داده ها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2C622-7932-4C4D-8A0F-D66DF8D92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68463-F732-4428-A699-E29ED5B76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543" y="2307771"/>
            <a:ext cx="5638800" cy="3200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88EAA9-01ED-4B25-AC81-50A9607BA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8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805"/>
    </mc:Choice>
    <mc:Fallback>
      <p:transition spd="slow" advTm="55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6677-7918-4F85-92B8-ABC37855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E7921-01C2-435E-ABDE-5F91C5D38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/>
              <a:t>درصدها </a:t>
            </a:r>
            <a:r>
              <a:rPr lang="en-US" dirty="0"/>
              <a:t>(Percentage)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نرخ ها </a:t>
            </a:r>
            <a:r>
              <a:rPr lang="en-US" dirty="0"/>
              <a:t>(Rate)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امتیاز </a:t>
            </a:r>
            <a:r>
              <a:rPr lang="en-US" dirty="0"/>
              <a:t>(Score)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داده های سانسور شده </a:t>
            </a:r>
            <a:r>
              <a:rPr lang="en-US" dirty="0"/>
              <a:t>(Censored data)</a:t>
            </a:r>
            <a:r>
              <a:rPr lang="fa-IR" dirty="0"/>
              <a:t> </a:t>
            </a:r>
          </a:p>
          <a:p>
            <a:pPr lvl="1" algn="r" rtl="1"/>
            <a:r>
              <a:rPr lang="en-US" dirty="0"/>
              <a:t>Cut-off value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روشهای وارد کردن دادها</a:t>
            </a:r>
          </a:p>
          <a:p>
            <a:pPr lvl="1" algn="r" rtl="1"/>
            <a:r>
              <a:rPr lang="fa-IR" dirty="0"/>
              <a:t>داده های کمی</a:t>
            </a:r>
          </a:p>
          <a:p>
            <a:pPr lvl="1" algn="r" rtl="1"/>
            <a:r>
              <a:rPr lang="fa-IR" dirty="0"/>
              <a:t>داده های کیفی</a:t>
            </a:r>
          </a:p>
          <a:p>
            <a:pPr algn="r" rtl="1"/>
            <a:r>
              <a:rPr lang="fa-IR" dirty="0"/>
              <a:t>داده های از دست رفته </a:t>
            </a:r>
            <a:r>
              <a:rPr lang="en-US" dirty="0"/>
              <a:t>(missing data)</a:t>
            </a:r>
            <a:r>
              <a:rPr lang="fa-IR" dirty="0"/>
              <a:t> </a:t>
            </a:r>
          </a:p>
          <a:p>
            <a:pPr algn="r" rtl="1"/>
            <a:r>
              <a:rPr lang="fa-IR" dirty="0"/>
              <a:t>مشاهدات دورافتاده </a:t>
            </a:r>
            <a:r>
              <a:rPr lang="en-US" dirty="0"/>
              <a:t>(Outlier observation)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7EDF40-B1A6-4075-B8A0-9138431F4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3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156"/>
    </mc:Choice>
    <mc:Fallback>
      <p:transition spd="slow" advTm="401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73</Words>
  <Application>Microsoft Office PowerPoint</Application>
  <PresentationFormat>Widescreen</PresentationFormat>
  <Paragraphs>18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آمار زیستی</vt:lpstr>
      <vt:lpstr>تعاریف</vt:lpstr>
      <vt:lpstr>انواع داده ها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آمار زیستی</dc:title>
  <dc:creator>ebrahim shahroozian</dc:creator>
  <cp:lastModifiedBy>ebrahim shahroozian</cp:lastModifiedBy>
  <cp:revision>3</cp:revision>
  <dcterms:created xsi:type="dcterms:W3CDTF">2020-04-12T09:50:43Z</dcterms:created>
  <dcterms:modified xsi:type="dcterms:W3CDTF">2020-04-12T10:29:02Z</dcterms:modified>
</cp:coreProperties>
</file>