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5" r:id="rId1"/>
  </p:sldMasterIdLst>
  <p:notesMasterIdLst>
    <p:notesMasterId r:id="rId22"/>
  </p:notesMasterIdLst>
  <p:sldIdLst>
    <p:sldId id="258" r:id="rId2"/>
    <p:sldId id="259" r:id="rId3"/>
    <p:sldId id="260" r:id="rId4"/>
    <p:sldId id="262" r:id="rId5"/>
    <p:sldId id="275" r:id="rId6"/>
    <p:sldId id="261" r:id="rId7"/>
    <p:sldId id="263" r:id="rId8"/>
    <p:sldId id="270" r:id="rId9"/>
    <p:sldId id="264" r:id="rId10"/>
    <p:sldId id="266" r:id="rId11"/>
    <p:sldId id="276" r:id="rId12"/>
    <p:sldId id="265" r:id="rId13"/>
    <p:sldId id="271" r:id="rId14"/>
    <p:sldId id="272" r:id="rId15"/>
    <p:sldId id="277" r:id="rId16"/>
    <p:sldId id="267" r:id="rId17"/>
    <p:sldId id="268" r:id="rId18"/>
    <p:sldId id="278" r:id="rId19"/>
    <p:sldId id="273" r:id="rId20"/>
    <p:sldId id="274" r:id="rId21"/>
  </p:sldIdLst>
  <p:sldSz cx="12192000" cy="6858000"/>
  <p:notesSz cx="6858000" cy="9144000"/>
  <p:embeddedFontLst>
    <p:embeddedFont>
      <p:font typeface="Tahoma" panose="020B0604030504040204" pitchFamily="34" charset="0"/>
      <p:regular r:id="rId23"/>
      <p:bold r:id="rId24"/>
    </p:embeddedFont>
    <p:embeddedFont>
      <p:font typeface="Calibri" panose="020F0502020204030204" pitchFamily="34" charset="0"/>
      <p:regular r:id="rId25"/>
      <p:bold r:id="rId26"/>
      <p:italic r:id="rId27"/>
      <p:boldItalic r:id="rId28"/>
    </p:embeddedFont>
    <p:embeddedFont>
      <p:font typeface="Wingdings 3" panose="05040102010807070707" pitchFamily="18" charset="2"/>
      <p:regular r:id="rId29"/>
    </p:embeddedFont>
    <p:embeddedFont>
      <p:font typeface="2  Baran" panose="00000400000000000000" pitchFamily="2" charset="-78"/>
      <p:regular r:id="rId30"/>
      <p:italic r:id="rId31"/>
    </p:embeddedFont>
    <p:embeddedFont>
      <p:font typeface="Andalus" panose="02020603050405020304" pitchFamily="18" charset="-78"/>
      <p:regular r:id="rId32"/>
    </p:embeddedFont>
    <p:embeddedFont>
      <p:font typeface="B Nazanin" panose="00000400000000000000" pitchFamily="2" charset="-78"/>
      <p:regular r:id="rId33"/>
      <p:bold r:id="rId34"/>
    </p:embeddedFont>
    <p:embeddedFont>
      <p:font typeface="Arabic Typesetting" panose="03020402040406030203" pitchFamily="66" charset="-78"/>
      <p:regular r:id="rId35"/>
    </p:embeddedFont>
    <p:embeddedFont>
      <p:font typeface="Century Gothic" panose="020B0502020202020204" pitchFamily="34" charset="0"/>
      <p:regular r:id="rId36"/>
      <p:bold r:id="rId37"/>
      <p:italic r:id="rId38"/>
      <p:boldItalic r:id="rId39"/>
    </p:embeddedFont>
    <p:embeddedFont>
      <p:font typeface="B Titr" panose="00000700000000000000" pitchFamily="2" charset="-78"/>
      <p:bold r:id="rId40"/>
    </p:embeddedFont>
    <p:embeddedFont>
      <p:font typeface="B Morvarid" panose="00000400000000000000" pitchFamily="2" charset="-78"/>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47"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font" Target="fonts/font19.fntdata"/></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C54E6E-21CA-4057-8812-6301AAF3F0A3}"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en-US"/>
        </a:p>
      </dgm:t>
    </dgm:pt>
    <dgm:pt modelId="{EB3AB8B9-FE4B-429A-9C22-0F76FC35E586}">
      <dgm:prSet phldrT="[Text]" custT="1"/>
      <dgm:spPr/>
      <dgm:t>
        <a:bodyPr/>
        <a:lstStyle/>
        <a:p>
          <a:r>
            <a:rPr lang="fa-IR" sz="2800" dirty="0" smtClean="0">
              <a:latin typeface="Kalameh" pitchFamily="2" charset="-78"/>
              <a:cs typeface="Kalameh" pitchFamily="2" charset="-78"/>
            </a:rPr>
            <a:t>کنترل کیفی سمپلر</a:t>
          </a:r>
          <a:endParaRPr lang="en-US" sz="2800" dirty="0">
            <a:latin typeface="Kalameh" pitchFamily="2" charset="-78"/>
            <a:cs typeface="Kalameh" pitchFamily="2" charset="-78"/>
          </a:endParaRPr>
        </a:p>
      </dgm:t>
    </dgm:pt>
    <dgm:pt modelId="{D43E7A4C-295F-4D3A-93A9-632B4B0CED13}" type="parTrans" cxnId="{6F8EA4F2-E0CA-41CD-B6AF-2AC5BD894F58}">
      <dgm:prSet/>
      <dgm:spPr/>
      <dgm:t>
        <a:bodyPr/>
        <a:lstStyle/>
        <a:p>
          <a:endParaRPr lang="en-US"/>
        </a:p>
      </dgm:t>
    </dgm:pt>
    <dgm:pt modelId="{50B9E2EC-BF7B-4E32-BCEE-ACF5311C7A1A}" type="sibTrans" cxnId="{6F8EA4F2-E0CA-41CD-B6AF-2AC5BD894F58}">
      <dgm:prSet/>
      <dgm:spPr/>
      <dgm:t>
        <a:bodyPr/>
        <a:lstStyle/>
        <a:p>
          <a:endParaRPr lang="en-US"/>
        </a:p>
      </dgm:t>
    </dgm:pt>
    <dgm:pt modelId="{3C9468D9-2D33-4135-9CED-11EFECA0B5A8}">
      <dgm:prSet phldrT="[Text]" custT="1"/>
      <dgm:spPr/>
      <dgm:t>
        <a:bodyPr/>
        <a:lstStyle/>
        <a:p>
          <a:r>
            <a:rPr lang="fa-IR" sz="3200" dirty="0" smtClean="0">
              <a:latin typeface="Kalameh" pitchFamily="2" charset="-78"/>
              <a:cs typeface="Kalameh" pitchFamily="2" charset="-78"/>
            </a:rPr>
            <a:t>رنگ سنجی</a:t>
          </a:r>
          <a:endParaRPr lang="en-US" sz="3200" dirty="0">
            <a:latin typeface="Kalameh" pitchFamily="2" charset="-78"/>
            <a:cs typeface="Kalameh" pitchFamily="2" charset="-78"/>
          </a:endParaRPr>
        </a:p>
      </dgm:t>
    </dgm:pt>
    <dgm:pt modelId="{EB0BDBF7-C73D-4045-BA83-662DA83ED209}" type="parTrans" cxnId="{7591ECD3-B0AF-41BB-9807-F1DEA142FD43}">
      <dgm:prSet/>
      <dgm:spPr/>
      <dgm:t>
        <a:bodyPr/>
        <a:lstStyle/>
        <a:p>
          <a:endParaRPr lang="en-US"/>
        </a:p>
      </dgm:t>
    </dgm:pt>
    <dgm:pt modelId="{78C0BA01-4B25-42B3-A2F9-E616254A213A}" type="sibTrans" cxnId="{7591ECD3-B0AF-41BB-9807-F1DEA142FD43}">
      <dgm:prSet/>
      <dgm:spPr/>
      <dgm:t>
        <a:bodyPr/>
        <a:lstStyle/>
        <a:p>
          <a:endParaRPr lang="en-US"/>
        </a:p>
      </dgm:t>
    </dgm:pt>
    <dgm:pt modelId="{EC443318-F77F-40FB-A381-A34F689ADD9C}">
      <dgm:prSet phldrT="[Text]" custT="1"/>
      <dgm:spPr/>
      <dgm:t>
        <a:bodyPr/>
        <a:lstStyle/>
        <a:p>
          <a:r>
            <a:rPr lang="fa-IR" sz="2800" dirty="0" smtClean="0">
              <a:latin typeface="Kalameh" pitchFamily="2" charset="-78"/>
              <a:cs typeface="Kalameh" pitchFamily="2" charset="-78"/>
            </a:rPr>
            <a:t>محلول رنگی ذخیره رنگ سبز خوراکی</a:t>
          </a:r>
          <a:endParaRPr lang="en-US" sz="2800" dirty="0">
            <a:latin typeface="Kalameh" pitchFamily="2" charset="-78"/>
            <a:cs typeface="Kalameh" pitchFamily="2" charset="-78"/>
          </a:endParaRPr>
        </a:p>
      </dgm:t>
    </dgm:pt>
    <dgm:pt modelId="{A7B55C81-3B02-4CB6-9E23-208337AE1D4B}" type="parTrans" cxnId="{820BC4A6-D4B6-4F73-BC15-E7514D7CA8E0}">
      <dgm:prSet/>
      <dgm:spPr/>
      <dgm:t>
        <a:bodyPr/>
        <a:lstStyle/>
        <a:p>
          <a:endParaRPr lang="en-US"/>
        </a:p>
      </dgm:t>
    </dgm:pt>
    <dgm:pt modelId="{B10D9688-9D22-42D2-93F9-851DECED2200}" type="sibTrans" cxnId="{820BC4A6-D4B6-4F73-BC15-E7514D7CA8E0}">
      <dgm:prSet/>
      <dgm:spPr/>
      <dgm:t>
        <a:bodyPr/>
        <a:lstStyle/>
        <a:p>
          <a:endParaRPr lang="en-US"/>
        </a:p>
      </dgm:t>
    </dgm:pt>
    <dgm:pt modelId="{F1C276C6-4787-4085-862A-C84DABCBB6F9}">
      <dgm:prSet phldrT="[Text]" custT="1"/>
      <dgm:spPr/>
      <dgm:t>
        <a:bodyPr/>
        <a:lstStyle/>
        <a:p>
          <a:r>
            <a:rPr lang="fa-IR" sz="2800" dirty="0" smtClean="0">
              <a:latin typeface="Kalameh" pitchFamily="2" charset="-78"/>
              <a:cs typeface="Kalameh" pitchFamily="2" charset="-78"/>
            </a:rPr>
            <a:t>محلول رنگی ذخیره پارانیتروفیل </a:t>
          </a:r>
          <a:endParaRPr lang="en-US" sz="2800" dirty="0"/>
        </a:p>
      </dgm:t>
    </dgm:pt>
    <dgm:pt modelId="{E32ACC8C-6927-4779-A748-B25FBB74A89D}" type="parTrans" cxnId="{20D66B86-09B7-4587-A800-A90EFE1E7562}">
      <dgm:prSet/>
      <dgm:spPr/>
      <dgm:t>
        <a:bodyPr/>
        <a:lstStyle/>
        <a:p>
          <a:endParaRPr lang="en-US"/>
        </a:p>
      </dgm:t>
    </dgm:pt>
    <dgm:pt modelId="{F35340E5-3FF6-4321-8261-49C9E399880A}" type="sibTrans" cxnId="{20D66B86-09B7-4587-A800-A90EFE1E7562}">
      <dgm:prSet/>
      <dgm:spPr/>
      <dgm:t>
        <a:bodyPr/>
        <a:lstStyle/>
        <a:p>
          <a:endParaRPr lang="en-US"/>
        </a:p>
      </dgm:t>
    </dgm:pt>
    <dgm:pt modelId="{3B96BE41-B582-4F6E-864A-10A4A547BB55}">
      <dgm:prSet phldrT="[Text]" custT="1"/>
      <dgm:spPr/>
      <dgm:t>
        <a:bodyPr/>
        <a:lstStyle/>
        <a:p>
          <a:r>
            <a:rPr lang="fa-IR" sz="3200" dirty="0" smtClean="0">
              <a:latin typeface="Kalameh" pitchFamily="2" charset="-78"/>
              <a:cs typeface="Kalameh" pitchFamily="2" charset="-78"/>
            </a:rPr>
            <a:t>روش توزین</a:t>
          </a:r>
          <a:endParaRPr lang="en-US" sz="3200" dirty="0">
            <a:latin typeface="Kalameh" pitchFamily="2" charset="-78"/>
            <a:cs typeface="Kalameh" pitchFamily="2" charset="-78"/>
          </a:endParaRPr>
        </a:p>
      </dgm:t>
    </dgm:pt>
    <dgm:pt modelId="{3470CBA3-6E68-41A4-89EC-A27447827480}" type="parTrans" cxnId="{F5365D53-4E0C-41E7-B820-6D3C6A798E04}">
      <dgm:prSet/>
      <dgm:spPr/>
      <dgm:t>
        <a:bodyPr/>
        <a:lstStyle/>
        <a:p>
          <a:endParaRPr lang="en-US"/>
        </a:p>
      </dgm:t>
    </dgm:pt>
    <dgm:pt modelId="{F12473FE-423F-4CF8-B9A4-768F70FC5B00}" type="sibTrans" cxnId="{F5365D53-4E0C-41E7-B820-6D3C6A798E04}">
      <dgm:prSet/>
      <dgm:spPr/>
      <dgm:t>
        <a:bodyPr/>
        <a:lstStyle/>
        <a:p>
          <a:endParaRPr lang="en-US"/>
        </a:p>
      </dgm:t>
    </dgm:pt>
    <dgm:pt modelId="{DB022514-8E7E-4AA1-91E6-937017FF90D3}" type="pres">
      <dgm:prSet presAssocID="{0AC54E6E-21CA-4057-8812-6301AAF3F0A3}" presName="diagram" presStyleCnt="0">
        <dgm:presLayoutVars>
          <dgm:chPref val="1"/>
          <dgm:dir/>
          <dgm:animOne val="branch"/>
          <dgm:animLvl val="lvl"/>
          <dgm:resizeHandles val="exact"/>
        </dgm:presLayoutVars>
      </dgm:prSet>
      <dgm:spPr/>
      <dgm:t>
        <a:bodyPr/>
        <a:lstStyle/>
        <a:p>
          <a:endParaRPr lang="en-US"/>
        </a:p>
      </dgm:t>
    </dgm:pt>
    <dgm:pt modelId="{23A6C166-A648-4779-856B-ACA42B93E4E7}" type="pres">
      <dgm:prSet presAssocID="{EB3AB8B9-FE4B-429A-9C22-0F76FC35E586}" presName="root1" presStyleCnt="0"/>
      <dgm:spPr/>
    </dgm:pt>
    <dgm:pt modelId="{E96BFB15-903E-4EE3-BB2A-7E1D38710C9A}" type="pres">
      <dgm:prSet presAssocID="{EB3AB8B9-FE4B-429A-9C22-0F76FC35E586}" presName="LevelOneTextNode" presStyleLbl="node0" presStyleIdx="0" presStyleCnt="1">
        <dgm:presLayoutVars>
          <dgm:chPref val="3"/>
        </dgm:presLayoutVars>
      </dgm:prSet>
      <dgm:spPr/>
      <dgm:t>
        <a:bodyPr/>
        <a:lstStyle/>
        <a:p>
          <a:endParaRPr lang="en-US"/>
        </a:p>
      </dgm:t>
    </dgm:pt>
    <dgm:pt modelId="{26D802C2-B588-4CA2-8219-4A5FBA95BD2F}" type="pres">
      <dgm:prSet presAssocID="{EB3AB8B9-FE4B-429A-9C22-0F76FC35E586}" presName="level2hierChild" presStyleCnt="0"/>
      <dgm:spPr/>
    </dgm:pt>
    <dgm:pt modelId="{F1D4DAAA-8379-452D-BCA0-865C60563643}" type="pres">
      <dgm:prSet presAssocID="{EB0BDBF7-C73D-4045-BA83-662DA83ED209}" presName="conn2-1" presStyleLbl="parChTrans1D2" presStyleIdx="0" presStyleCnt="2"/>
      <dgm:spPr/>
      <dgm:t>
        <a:bodyPr/>
        <a:lstStyle/>
        <a:p>
          <a:endParaRPr lang="en-US"/>
        </a:p>
      </dgm:t>
    </dgm:pt>
    <dgm:pt modelId="{45746182-3814-41D3-BAFB-EF4D6D3BDDA8}" type="pres">
      <dgm:prSet presAssocID="{EB0BDBF7-C73D-4045-BA83-662DA83ED209}" presName="connTx" presStyleLbl="parChTrans1D2" presStyleIdx="0" presStyleCnt="2"/>
      <dgm:spPr/>
      <dgm:t>
        <a:bodyPr/>
        <a:lstStyle/>
        <a:p>
          <a:endParaRPr lang="en-US"/>
        </a:p>
      </dgm:t>
    </dgm:pt>
    <dgm:pt modelId="{6B307DAD-4ACD-491B-B20F-695468272AAD}" type="pres">
      <dgm:prSet presAssocID="{3C9468D9-2D33-4135-9CED-11EFECA0B5A8}" presName="root2" presStyleCnt="0"/>
      <dgm:spPr/>
    </dgm:pt>
    <dgm:pt modelId="{D68DB55A-74BC-494D-9578-F98F021B157F}" type="pres">
      <dgm:prSet presAssocID="{3C9468D9-2D33-4135-9CED-11EFECA0B5A8}" presName="LevelTwoTextNode" presStyleLbl="node2" presStyleIdx="0" presStyleCnt="2" custLinFactNeighborX="623" custLinFactNeighborY="-28159">
        <dgm:presLayoutVars>
          <dgm:chPref val="3"/>
        </dgm:presLayoutVars>
      </dgm:prSet>
      <dgm:spPr/>
      <dgm:t>
        <a:bodyPr/>
        <a:lstStyle/>
        <a:p>
          <a:endParaRPr lang="en-US"/>
        </a:p>
      </dgm:t>
    </dgm:pt>
    <dgm:pt modelId="{140AA653-65D5-4C9C-A881-CBF5590EF0C0}" type="pres">
      <dgm:prSet presAssocID="{3C9468D9-2D33-4135-9CED-11EFECA0B5A8}" presName="level3hierChild" presStyleCnt="0"/>
      <dgm:spPr/>
    </dgm:pt>
    <dgm:pt modelId="{BAEF4789-D28C-4393-9146-E6151A660C65}" type="pres">
      <dgm:prSet presAssocID="{A7B55C81-3B02-4CB6-9E23-208337AE1D4B}" presName="conn2-1" presStyleLbl="parChTrans1D3" presStyleIdx="0" presStyleCnt="2"/>
      <dgm:spPr/>
      <dgm:t>
        <a:bodyPr/>
        <a:lstStyle/>
        <a:p>
          <a:endParaRPr lang="en-US"/>
        </a:p>
      </dgm:t>
    </dgm:pt>
    <dgm:pt modelId="{FBB127AF-E051-4043-8AB0-8E8198F999A4}" type="pres">
      <dgm:prSet presAssocID="{A7B55C81-3B02-4CB6-9E23-208337AE1D4B}" presName="connTx" presStyleLbl="parChTrans1D3" presStyleIdx="0" presStyleCnt="2"/>
      <dgm:spPr/>
      <dgm:t>
        <a:bodyPr/>
        <a:lstStyle/>
        <a:p>
          <a:endParaRPr lang="en-US"/>
        </a:p>
      </dgm:t>
    </dgm:pt>
    <dgm:pt modelId="{EA40BCE9-5A19-4F64-996C-F71FCEB3D420}" type="pres">
      <dgm:prSet presAssocID="{EC443318-F77F-40FB-A381-A34F689ADD9C}" presName="root2" presStyleCnt="0"/>
      <dgm:spPr/>
    </dgm:pt>
    <dgm:pt modelId="{124ED9BA-852C-4D26-85A4-97DDC3EF7735}" type="pres">
      <dgm:prSet presAssocID="{EC443318-F77F-40FB-A381-A34F689ADD9C}" presName="LevelTwoTextNode" presStyleLbl="node3" presStyleIdx="0" presStyleCnt="2" custScaleY="103687" custLinFactNeighborX="6858" custLinFactNeighborY="-54180">
        <dgm:presLayoutVars>
          <dgm:chPref val="3"/>
        </dgm:presLayoutVars>
      </dgm:prSet>
      <dgm:spPr/>
      <dgm:t>
        <a:bodyPr/>
        <a:lstStyle/>
        <a:p>
          <a:endParaRPr lang="en-US"/>
        </a:p>
      </dgm:t>
    </dgm:pt>
    <dgm:pt modelId="{CC0C257A-E97C-4EFB-867F-E1117DAC9CAB}" type="pres">
      <dgm:prSet presAssocID="{EC443318-F77F-40FB-A381-A34F689ADD9C}" presName="level3hierChild" presStyleCnt="0"/>
      <dgm:spPr/>
    </dgm:pt>
    <dgm:pt modelId="{94088B4F-ECCC-47DA-9534-1F6166DAD6E4}" type="pres">
      <dgm:prSet presAssocID="{E32ACC8C-6927-4779-A748-B25FBB74A89D}" presName="conn2-1" presStyleLbl="parChTrans1D3" presStyleIdx="1" presStyleCnt="2"/>
      <dgm:spPr/>
      <dgm:t>
        <a:bodyPr/>
        <a:lstStyle/>
        <a:p>
          <a:endParaRPr lang="en-US"/>
        </a:p>
      </dgm:t>
    </dgm:pt>
    <dgm:pt modelId="{9C15B697-CE57-4B5F-9E56-021609FFF60D}" type="pres">
      <dgm:prSet presAssocID="{E32ACC8C-6927-4779-A748-B25FBB74A89D}" presName="connTx" presStyleLbl="parChTrans1D3" presStyleIdx="1" presStyleCnt="2"/>
      <dgm:spPr/>
      <dgm:t>
        <a:bodyPr/>
        <a:lstStyle/>
        <a:p>
          <a:endParaRPr lang="en-US"/>
        </a:p>
      </dgm:t>
    </dgm:pt>
    <dgm:pt modelId="{DC2FE77D-AA99-41E7-90CA-C1FDFA65F154}" type="pres">
      <dgm:prSet presAssocID="{F1C276C6-4787-4085-862A-C84DABCBB6F9}" presName="root2" presStyleCnt="0"/>
      <dgm:spPr/>
    </dgm:pt>
    <dgm:pt modelId="{A445DF0E-4566-4EBB-909E-B5ED692592D5}" type="pres">
      <dgm:prSet presAssocID="{F1C276C6-4787-4085-862A-C84DABCBB6F9}" presName="LevelTwoTextNode" presStyleLbl="node3" presStyleIdx="1" presStyleCnt="2" custScaleX="95574" custScaleY="101257" custLinFactNeighborX="3908" custLinFactNeighborY="5674">
        <dgm:presLayoutVars>
          <dgm:chPref val="3"/>
        </dgm:presLayoutVars>
      </dgm:prSet>
      <dgm:spPr/>
      <dgm:t>
        <a:bodyPr/>
        <a:lstStyle/>
        <a:p>
          <a:endParaRPr lang="en-US"/>
        </a:p>
      </dgm:t>
    </dgm:pt>
    <dgm:pt modelId="{43C3337C-D851-46A0-A267-6259AC32A57A}" type="pres">
      <dgm:prSet presAssocID="{F1C276C6-4787-4085-862A-C84DABCBB6F9}" presName="level3hierChild" presStyleCnt="0"/>
      <dgm:spPr/>
    </dgm:pt>
    <dgm:pt modelId="{10482C8C-F482-4FC6-BA08-ADC74D290616}" type="pres">
      <dgm:prSet presAssocID="{3470CBA3-6E68-41A4-89EC-A27447827480}" presName="conn2-1" presStyleLbl="parChTrans1D2" presStyleIdx="1" presStyleCnt="2"/>
      <dgm:spPr/>
      <dgm:t>
        <a:bodyPr/>
        <a:lstStyle/>
        <a:p>
          <a:endParaRPr lang="en-US"/>
        </a:p>
      </dgm:t>
    </dgm:pt>
    <dgm:pt modelId="{38E773D3-D214-485C-B52B-DD2C2DDBEE76}" type="pres">
      <dgm:prSet presAssocID="{3470CBA3-6E68-41A4-89EC-A27447827480}" presName="connTx" presStyleLbl="parChTrans1D2" presStyleIdx="1" presStyleCnt="2"/>
      <dgm:spPr/>
      <dgm:t>
        <a:bodyPr/>
        <a:lstStyle/>
        <a:p>
          <a:endParaRPr lang="en-US"/>
        </a:p>
      </dgm:t>
    </dgm:pt>
    <dgm:pt modelId="{F1754D71-1E54-4D9E-BD69-17C226D35D1C}" type="pres">
      <dgm:prSet presAssocID="{3B96BE41-B582-4F6E-864A-10A4A547BB55}" presName="root2" presStyleCnt="0"/>
      <dgm:spPr/>
    </dgm:pt>
    <dgm:pt modelId="{87D7624F-3AD2-4524-9B3C-C41B804E1AD6}" type="pres">
      <dgm:prSet presAssocID="{3B96BE41-B582-4F6E-864A-10A4A547BB55}" presName="LevelTwoTextNode" presStyleLbl="node2" presStyleIdx="1" presStyleCnt="2" custLinFactNeighborX="623" custLinFactNeighborY="28661">
        <dgm:presLayoutVars>
          <dgm:chPref val="3"/>
        </dgm:presLayoutVars>
      </dgm:prSet>
      <dgm:spPr/>
      <dgm:t>
        <a:bodyPr/>
        <a:lstStyle/>
        <a:p>
          <a:endParaRPr lang="en-US"/>
        </a:p>
      </dgm:t>
    </dgm:pt>
    <dgm:pt modelId="{73F6354B-B2DB-4320-BF1F-DA536FCFD2CF}" type="pres">
      <dgm:prSet presAssocID="{3B96BE41-B582-4F6E-864A-10A4A547BB55}" presName="level3hierChild" presStyleCnt="0"/>
      <dgm:spPr/>
    </dgm:pt>
  </dgm:ptLst>
  <dgm:cxnLst>
    <dgm:cxn modelId="{F5365D53-4E0C-41E7-B820-6D3C6A798E04}" srcId="{EB3AB8B9-FE4B-429A-9C22-0F76FC35E586}" destId="{3B96BE41-B582-4F6E-864A-10A4A547BB55}" srcOrd="1" destOrd="0" parTransId="{3470CBA3-6E68-41A4-89EC-A27447827480}" sibTransId="{F12473FE-423F-4CF8-B9A4-768F70FC5B00}"/>
    <dgm:cxn modelId="{20D66B86-09B7-4587-A800-A90EFE1E7562}" srcId="{3C9468D9-2D33-4135-9CED-11EFECA0B5A8}" destId="{F1C276C6-4787-4085-862A-C84DABCBB6F9}" srcOrd="1" destOrd="0" parTransId="{E32ACC8C-6927-4779-A748-B25FBB74A89D}" sibTransId="{F35340E5-3FF6-4321-8261-49C9E399880A}"/>
    <dgm:cxn modelId="{8614481B-9714-4A0F-AD38-B5E047729DEA}" type="presOf" srcId="{EC443318-F77F-40FB-A381-A34F689ADD9C}" destId="{124ED9BA-852C-4D26-85A4-97DDC3EF7735}" srcOrd="0" destOrd="0" presId="urn:microsoft.com/office/officeart/2005/8/layout/hierarchy2"/>
    <dgm:cxn modelId="{706A2021-255F-4E18-8AA8-78EF1400D0B5}" type="presOf" srcId="{A7B55C81-3B02-4CB6-9E23-208337AE1D4B}" destId="{BAEF4789-D28C-4393-9146-E6151A660C65}" srcOrd="0" destOrd="0" presId="urn:microsoft.com/office/officeart/2005/8/layout/hierarchy2"/>
    <dgm:cxn modelId="{17069681-B25A-4FBE-BBB9-7087CCC84775}" type="presOf" srcId="{3C9468D9-2D33-4135-9CED-11EFECA0B5A8}" destId="{D68DB55A-74BC-494D-9578-F98F021B157F}" srcOrd="0" destOrd="0" presId="urn:microsoft.com/office/officeart/2005/8/layout/hierarchy2"/>
    <dgm:cxn modelId="{92EBBE94-B0AF-4B88-84D2-EF4AD0E18999}" type="presOf" srcId="{3470CBA3-6E68-41A4-89EC-A27447827480}" destId="{10482C8C-F482-4FC6-BA08-ADC74D290616}" srcOrd="0" destOrd="0" presId="urn:microsoft.com/office/officeart/2005/8/layout/hierarchy2"/>
    <dgm:cxn modelId="{29ACAEAD-D785-4872-9E03-3EDADFA8DF5E}" type="presOf" srcId="{EB0BDBF7-C73D-4045-BA83-662DA83ED209}" destId="{45746182-3814-41D3-BAFB-EF4D6D3BDDA8}" srcOrd="1" destOrd="0" presId="urn:microsoft.com/office/officeart/2005/8/layout/hierarchy2"/>
    <dgm:cxn modelId="{3B60D7EA-EF68-4899-8DF4-38B9BED87647}" type="presOf" srcId="{E32ACC8C-6927-4779-A748-B25FBB74A89D}" destId="{9C15B697-CE57-4B5F-9E56-021609FFF60D}" srcOrd="1" destOrd="0" presId="urn:microsoft.com/office/officeart/2005/8/layout/hierarchy2"/>
    <dgm:cxn modelId="{F4635849-B9FE-4A04-B213-14398962224C}" type="presOf" srcId="{EB3AB8B9-FE4B-429A-9C22-0F76FC35E586}" destId="{E96BFB15-903E-4EE3-BB2A-7E1D38710C9A}" srcOrd="0" destOrd="0" presId="urn:microsoft.com/office/officeart/2005/8/layout/hierarchy2"/>
    <dgm:cxn modelId="{367F057D-00DD-4FDD-B75A-9952868703DD}" type="presOf" srcId="{F1C276C6-4787-4085-862A-C84DABCBB6F9}" destId="{A445DF0E-4566-4EBB-909E-B5ED692592D5}" srcOrd="0" destOrd="0" presId="urn:microsoft.com/office/officeart/2005/8/layout/hierarchy2"/>
    <dgm:cxn modelId="{F7476440-04E6-400C-BF28-2DD20801BBCF}" type="presOf" srcId="{EB0BDBF7-C73D-4045-BA83-662DA83ED209}" destId="{F1D4DAAA-8379-452D-BCA0-865C60563643}" srcOrd="0" destOrd="0" presId="urn:microsoft.com/office/officeart/2005/8/layout/hierarchy2"/>
    <dgm:cxn modelId="{06A8FAF4-BBDD-4DF6-A05E-8E57E1AE498E}" type="presOf" srcId="{3B96BE41-B582-4F6E-864A-10A4A547BB55}" destId="{87D7624F-3AD2-4524-9B3C-C41B804E1AD6}" srcOrd="0" destOrd="0" presId="urn:microsoft.com/office/officeart/2005/8/layout/hierarchy2"/>
    <dgm:cxn modelId="{830243D1-0391-401F-ABAB-F0D50026E25F}" type="presOf" srcId="{0AC54E6E-21CA-4057-8812-6301AAF3F0A3}" destId="{DB022514-8E7E-4AA1-91E6-937017FF90D3}" srcOrd="0" destOrd="0" presId="urn:microsoft.com/office/officeart/2005/8/layout/hierarchy2"/>
    <dgm:cxn modelId="{6F8EA4F2-E0CA-41CD-B6AF-2AC5BD894F58}" srcId="{0AC54E6E-21CA-4057-8812-6301AAF3F0A3}" destId="{EB3AB8B9-FE4B-429A-9C22-0F76FC35E586}" srcOrd="0" destOrd="0" parTransId="{D43E7A4C-295F-4D3A-93A9-632B4B0CED13}" sibTransId="{50B9E2EC-BF7B-4E32-BCEE-ACF5311C7A1A}"/>
    <dgm:cxn modelId="{820BC4A6-D4B6-4F73-BC15-E7514D7CA8E0}" srcId="{3C9468D9-2D33-4135-9CED-11EFECA0B5A8}" destId="{EC443318-F77F-40FB-A381-A34F689ADD9C}" srcOrd="0" destOrd="0" parTransId="{A7B55C81-3B02-4CB6-9E23-208337AE1D4B}" sibTransId="{B10D9688-9D22-42D2-93F9-851DECED2200}"/>
    <dgm:cxn modelId="{7591ECD3-B0AF-41BB-9807-F1DEA142FD43}" srcId="{EB3AB8B9-FE4B-429A-9C22-0F76FC35E586}" destId="{3C9468D9-2D33-4135-9CED-11EFECA0B5A8}" srcOrd="0" destOrd="0" parTransId="{EB0BDBF7-C73D-4045-BA83-662DA83ED209}" sibTransId="{78C0BA01-4B25-42B3-A2F9-E616254A213A}"/>
    <dgm:cxn modelId="{DDDD970A-2164-4D28-A904-DB11625BF51D}" type="presOf" srcId="{A7B55C81-3B02-4CB6-9E23-208337AE1D4B}" destId="{FBB127AF-E051-4043-8AB0-8E8198F999A4}" srcOrd="1" destOrd="0" presId="urn:microsoft.com/office/officeart/2005/8/layout/hierarchy2"/>
    <dgm:cxn modelId="{FF2C0562-53D8-4645-A2D6-725D66B233DE}" type="presOf" srcId="{E32ACC8C-6927-4779-A748-B25FBB74A89D}" destId="{94088B4F-ECCC-47DA-9534-1F6166DAD6E4}" srcOrd="0" destOrd="0" presId="urn:microsoft.com/office/officeart/2005/8/layout/hierarchy2"/>
    <dgm:cxn modelId="{35DF9019-35D4-4A9E-BE1A-15929AB7062A}" type="presOf" srcId="{3470CBA3-6E68-41A4-89EC-A27447827480}" destId="{38E773D3-D214-485C-B52B-DD2C2DDBEE76}" srcOrd="1" destOrd="0" presId="urn:microsoft.com/office/officeart/2005/8/layout/hierarchy2"/>
    <dgm:cxn modelId="{88DA205F-AEA0-424E-BEA7-12B2065622DD}" type="presParOf" srcId="{DB022514-8E7E-4AA1-91E6-937017FF90D3}" destId="{23A6C166-A648-4779-856B-ACA42B93E4E7}" srcOrd="0" destOrd="0" presId="urn:microsoft.com/office/officeart/2005/8/layout/hierarchy2"/>
    <dgm:cxn modelId="{AB8E8139-C57D-42A9-8077-F67F968CBE60}" type="presParOf" srcId="{23A6C166-A648-4779-856B-ACA42B93E4E7}" destId="{E96BFB15-903E-4EE3-BB2A-7E1D38710C9A}" srcOrd="0" destOrd="0" presId="urn:microsoft.com/office/officeart/2005/8/layout/hierarchy2"/>
    <dgm:cxn modelId="{9BC72EE5-74EE-46E9-B545-8C9E575FD9DF}" type="presParOf" srcId="{23A6C166-A648-4779-856B-ACA42B93E4E7}" destId="{26D802C2-B588-4CA2-8219-4A5FBA95BD2F}" srcOrd="1" destOrd="0" presId="urn:microsoft.com/office/officeart/2005/8/layout/hierarchy2"/>
    <dgm:cxn modelId="{E2A49406-D9CE-43F4-B51D-6D2B1B7AE3FB}" type="presParOf" srcId="{26D802C2-B588-4CA2-8219-4A5FBA95BD2F}" destId="{F1D4DAAA-8379-452D-BCA0-865C60563643}" srcOrd="0" destOrd="0" presId="urn:microsoft.com/office/officeart/2005/8/layout/hierarchy2"/>
    <dgm:cxn modelId="{DAC5136A-E4D7-4E7A-87CE-08D1A360E6F9}" type="presParOf" srcId="{F1D4DAAA-8379-452D-BCA0-865C60563643}" destId="{45746182-3814-41D3-BAFB-EF4D6D3BDDA8}" srcOrd="0" destOrd="0" presId="urn:microsoft.com/office/officeart/2005/8/layout/hierarchy2"/>
    <dgm:cxn modelId="{4B6B96A4-382F-4BC1-AB73-33E63FA0D5D9}" type="presParOf" srcId="{26D802C2-B588-4CA2-8219-4A5FBA95BD2F}" destId="{6B307DAD-4ACD-491B-B20F-695468272AAD}" srcOrd="1" destOrd="0" presId="urn:microsoft.com/office/officeart/2005/8/layout/hierarchy2"/>
    <dgm:cxn modelId="{814D62A2-F839-4C19-9682-9C5636256517}" type="presParOf" srcId="{6B307DAD-4ACD-491B-B20F-695468272AAD}" destId="{D68DB55A-74BC-494D-9578-F98F021B157F}" srcOrd="0" destOrd="0" presId="urn:microsoft.com/office/officeart/2005/8/layout/hierarchy2"/>
    <dgm:cxn modelId="{FFB3C5F8-1EAB-4B13-8CCC-C4AC5F19BACD}" type="presParOf" srcId="{6B307DAD-4ACD-491B-B20F-695468272AAD}" destId="{140AA653-65D5-4C9C-A881-CBF5590EF0C0}" srcOrd="1" destOrd="0" presId="urn:microsoft.com/office/officeart/2005/8/layout/hierarchy2"/>
    <dgm:cxn modelId="{AEA6A4EE-E221-4567-A39A-272B3AAE6413}" type="presParOf" srcId="{140AA653-65D5-4C9C-A881-CBF5590EF0C0}" destId="{BAEF4789-D28C-4393-9146-E6151A660C65}" srcOrd="0" destOrd="0" presId="urn:microsoft.com/office/officeart/2005/8/layout/hierarchy2"/>
    <dgm:cxn modelId="{1E0D5B05-2E74-4920-8F37-06D2613E1E09}" type="presParOf" srcId="{BAEF4789-D28C-4393-9146-E6151A660C65}" destId="{FBB127AF-E051-4043-8AB0-8E8198F999A4}" srcOrd="0" destOrd="0" presId="urn:microsoft.com/office/officeart/2005/8/layout/hierarchy2"/>
    <dgm:cxn modelId="{FBDE9388-2AEF-4B1E-ADA9-88148A72BBB8}" type="presParOf" srcId="{140AA653-65D5-4C9C-A881-CBF5590EF0C0}" destId="{EA40BCE9-5A19-4F64-996C-F71FCEB3D420}" srcOrd="1" destOrd="0" presId="urn:microsoft.com/office/officeart/2005/8/layout/hierarchy2"/>
    <dgm:cxn modelId="{A7D4E330-F372-4436-A466-5E8EBF11A748}" type="presParOf" srcId="{EA40BCE9-5A19-4F64-996C-F71FCEB3D420}" destId="{124ED9BA-852C-4D26-85A4-97DDC3EF7735}" srcOrd="0" destOrd="0" presId="urn:microsoft.com/office/officeart/2005/8/layout/hierarchy2"/>
    <dgm:cxn modelId="{86E5B3A9-FE9D-4899-BD21-0BC6F0CE7AD3}" type="presParOf" srcId="{EA40BCE9-5A19-4F64-996C-F71FCEB3D420}" destId="{CC0C257A-E97C-4EFB-867F-E1117DAC9CAB}" srcOrd="1" destOrd="0" presId="urn:microsoft.com/office/officeart/2005/8/layout/hierarchy2"/>
    <dgm:cxn modelId="{2D3F2845-FCB2-458A-AF5D-45526D5179B7}" type="presParOf" srcId="{140AA653-65D5-4C9C-A881-CBF5590EF0C0}" destId="{94088B4F-ECCC-47DA-9534-1F6166DAD6E4}" srcOrd="2" destOrd="0" presId="urn:microsoft.com/office/officeart/2005/8/layout/hierarchy2"/>
    <dgm:cxn modelId="{86A34D3D-A1E0-4703-A55C-0B668DC0C7F3}" type="presParOf" srcId="{94088B4F-ECCC-47DA-9534-1F6166DAD6E4}" destId="{9C15B697-CE57-4B5F-9E56-021609FFF60D}" srcOrd="0" destOrd="0" presId="urn:microsoft.com/office/officeart/2005/8/layout/hierarchy2"/>
    <dgm:cxn modelId="{D8924FF7-96B6-4E79-8927-51FD7DDBDED5}" type="presParOf" srcId="{140AA653-65D5-4C9C-A881-CBF5590EF0C0}" destId="{DC2FE77D-AA99-41E7-90CA-C1FDFA65F154}" srcOrd="3" destOrd="0" presId="urn:microsoft.com/office/officeart/2005/8/layout/hierarchy2"/>
    <dgm:cxn modelId="{70A30083-916D-4FBB-BD36-92F0B9DB6EA6}" type="presParOf" srcId="{DC2FE77D-AA99-41E7-90CA-C1FDFA65F154}" destId="{A445DF0E-4566-4EBB-909E-B5ED692592D5}" srcOrd="0" destOrd="0" presId="urn:microsoft.com/office/officeart/2005/8/layout/hierarchy2"/>
    <dgm:cxn modelId="{BE70636D-5598-425B-8B7E-B5A37AA68D45}" type="presParOf" srcId="{DC2FE77D-AA99-41E7-90CA-C1FDFA65F154}" destId="{43C3337C-D851-46A0-A267-6259AC32A57A}" srcOrd="1" destOrd="0" presId="urn:microsoft.com/office/officeart/2005/8/layout/hierarchy2"/>
    <dgm:cxn modelId="{2F4BB6F7-A7C2-48C2-833D-ADE496D8CAB2}" type="presParOf" srcId="{26D802C2-B588-4CA2-8219-4A5FBA95BD2F}" destId="{10482C8C-F482-4FC6-BA08-ADC74D290616}" srcOrd="2" destOrd="0" presId="urn:microsoft.com/office/officeart/2005/8/layout/hierarchy2"/>
    <dgm:cxn modelId="{CA2E8E5D-E3D7-4807-96BD-11FC29869754}" type="presParOf" srcId="{10482C8C-F482-4FC6-BA08-ADC74D290616}" destId="{38E773D3-D214-485C-B52B-DD2C2DDBEE76}" srcOrd="0" destOrd="0" presId="urn:microsoft.com/office/officeart/2005/8/layout/hierarchy2"/>
    <dgm:cxn modelId="{48AC1185-5E0D-4A3C-B168-E80C27A6BCE3}" type="presParOf" srcId="{26D802C2-B588-4CA2-8219-4A5FBA95BD2F}" destId="{F1754D71-1E54-4D9E-BD69-17C226D35D1C}" srcOrd="3" destOrd="0" presId="urn:microsoft.com/office/officeart/2005/8/layout/hierarchy2"/>
    <dgm:cxn modelId="{CA45FCFD-BC5F-46A5-8CC4-4D76573B0E88}" type="presParOf" srcId="{F1754D71-1E54-4D9E-BD69-17C226D35D1C}" destId="{87D7624F-3AD2-4524-9B3C-C41B804E1AD6}" srcOrd="0" destOrd="0" presId="urn:microsoft.com/office/officeart/2005/8/layout/hierarchy2"/>
    <dgm:cxn modelId="{AD6A7261-2ED3-4858-B9A2-98A123E06973}" type="presParOf" srcId="{F1754D71-1E54-4D9E-BD69-17C226D35D1C}" destId="{73F6354B-B2DB-4320-BF1F-DA536FCFD2CF}"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5502EA-DE29-40F4-9F64-2DCB045E5F52}" type="doc">
      <dgm:prSet loTypeId="urn:microsoft.com/office/officeart/2005/8/layout/hierarchy6" loCatId="hierarchy" qsTypeId="urn:microsoft.com/office/officeart/2005/8/quickstyle/simple1" qsCatId="simple" csTypeId="urn:microsoft.com/office/officeart/2005/8/colors/colorful5" csCatId="colorful" phldr="1"/>
      <dgm:spPr/>
      <dgm:t>
        <a:bodyPr/>
        <a:lstStyle/>
        <a:p>
          <a:endParaRPr lang="en-US"/>
        </a:p>
      </dgm:t>
    </dgm:pt>
    <dgm:pt modelId="{61B73569-72BD-4622-8A7C-129672E15DAE}">
      <dgm:prSet phldrT="[Text]" custT="1"/>
      <dgm:spPr/>
      <dgm:t>
        <a:bodyPr/>
        <a:lstStyle/>
        <a:p>
          <a:r>
            <a:rPr lang="fa-IR" sz="2400" dirty="0" smtClean="0">
              <a:cs typeface="B Titr" panose="00000700000000000000" pitchFamily="2" charset="-78"/>
            </a:rPr>
            <a:t>نحوه نگهداری و مراقبت از سمپلر</a:t>
          </a:r>
          <a:endParaRPr lang="en-US" sz="2400" dirty="0">
            <a:cs typeface="B Titr" panose="00000700000000000000" pitchFamily="2" charset="-78"/>
          </a:endParaRPr>
        </a:p>
      </dgm:t>
    </dgm:pt>
    <dgm:pt modelId="{2DC460D2-7444-4EA4-9C8E-D15F203BFBA9}" type="parTrans" cxnId="{25DD8226-A2D2-417A-A244-CCD91E92DB16}">
      <dgm:prSet/>
      <dgm:spPr/>
      <dgm:t>
        <a:bodyPr/>
        <a:lstStyle/>
        <a:p>
          <a:endParaRPr lang="en-US"/>
        </a:p>
      </dgm:t>
    </dgm:pt>
    <dgm:pt modelId="{EF9F5103-F8E4-484F-BF95-F0D501E2340E}" type="sibTrans" cxnId="{25DD8226-A2D2-417A-A244-CCD91E92DB16}">
      <dgm:prSet/>
      <dgm:spPr/>
      <dgm:t>
        <a:bodyPr/>
        <a:lstStyle/>
        <a:p>
          <a:endParaRPr lang="en-US"/>
        </a:p>
      </dgm:t>
    </dgm:pt>
    <dgm:pt modelId="{19AF2738-BB40-4B1B-9166-976C4C9FF6EF}">
      <dgm:prSet phldrT="[Text]" custT="1"/>
      <dgm:spPr/>
      <dgm:t>
        <a:bodyPr/>
        <a:lstStyle/>
        <a:p>
          <a:r>
            <a:rPr lang="fa-IR" sz="1400" b="1" dirty="0" smtClean="0">
              <a:solidFill>
                <a:schemeClr val="tx1"/>
              </a:solidFill>
              <a:cs typeface="B Nazanin" panose="00000400000000000000" pitchFamily="2" charset="-78"/>
            </a:rPr>
            <a:t>5- هرگز نباید سمپلرهای متغیر را بر روی حجمی خارج از محدوده حجمی ادعائی آن تنظیم نمود</a:t>
          </a:r>
          <a:endParaRPr lang="en-US" sz="1400" b="1" dirty="0">
            <a:solidFill>
              <a:schemeClr val="tx1"/>
            </a:solidFill>
            <a:cs typeface="B Nazanin" panose="00000400000000000000" pitchFamily="2" charset="-78"/>
          </a:endParaRPr>
        </a:p>
      </dgm:t>
    </dgm:pt>
    <dgm:pt modelId="{20528052-9DD5-4E85-AEEB-6ED880C81B20}" type="parTrans" cxnId="{AF1E3E3A-9DA4-4888-910E-2C6D0CE9C9F1}">
      <dgm:prSet/>
      <dgm:spPr/>
      <dgm:t>
        <a:bodyPr/>
        <a:lstStyle/>
        <a:p>
          <a:endParaRPr lang="en-US"/>
        </a:p>
      </dgm:t>
    </dgm:pt>
    <dgm:pt modelId="{010AFB4C-5D13-4B6C-964D-7BC498397CED}" type="sibTrans" cxnId="{AF1E3E3A-9DA4-4888-910E-2C6D0CE9C9F1}">
      <dgm:prSet/>
      <dgm:spPr/>
      <dgm:t>
        <a:bodyPr/>
        <a:lstStyle/>
        <a:p>
          <a:endParaRPr lang="en-US"/>
        </a:p>
      </dgm:t>
    </dgm:pt>
    <dgm:pt modelId="{4C5C68EE-AC07-42E9-837A-4412C228BFB0}">
      <dgm:prSet phldrT="[Text]" custT="1"/>
      <dgm:spPr/>
      <dgm:t>
        <a:bodyPr/>
        <a:lstStyle/>
        <a:p>
          <a:r>
            <a:rPr lang="fa-IR" sz="1600" b="1" dirty="0" smtClean="0">
              <a:solidFill>
                <a:schemeClr val="tx1"/>
              </a:solidFill>
              <a:cs typeface="B Nazanin" panose="00000400000000000000" pitchFamily="2" charset="-78"/>
            </a:rPr>
            <a:t>3- تماس دست با نوک سمپلرآلوده ممنوع است.</a:t>
          </a:r>
          <a:endParaRPr lang="en-US" sz="1600" b="1" dirty="0">
            <a:solidFill>
              <a:schemeClr val="tx1"/>
            </a:solidFill>
            <a:cs typeface="B Nazanin" panose="00000400000000000000" pitchFamily="2" charset="-78"/>
          </a:endParaRPr>
        </a:p>
      </dgm:t>
    </dgm:pt>
    <dgm:pt modelId="{608CCBE4-8621-462C-9FA6-1D913BE8512A}" type="parTrans" cxnId="{A310D6F8-81D3-4BF4-9C64-4DF2ECD46F08}">
      <dgm:prSet/>
      <dgm:spPr/>
      <dgm:t>
        <a:bodyPr/>
        <a:lstStyle/>
        <a:p>
          <a:endParaRPr lang="en-US"/>
        </a:p>
      </dgm:t>
    </dgm:pt>
    <dgm:pt modelId="{7F7194E6-AC77-493F-9DF5-0696F852AC84}" type="sibTrans" cxnId="{A310D6F8-81D3-4BF4-9C64-4DF2ECD46F08}">
      <dgm:prSet/>
      <dgm:spPr/>
      <dgm:t>
        <a:bodyPr/>
        <a:lstStyle/>
        <a:p>
          <a:endParaRPr lang="en-US"/>
        </a:p>
      </dgm:t>
    </dgm:pt>
    <dgm:pt modelId="{2D4D0378-2F8D-4945-8091-B5B28E5D4583}">
      <dgm:prSet phldrT="[Text]" custT="1"/>
      <dgm:spPr/>
      <dgm:t>
        <a:bodyPr/>
        <a:lstStyle/>
        <a:p>
          <a:r>
            <a:rPr lang="fa-IR" sz="1200" b="1" dirty="0" smtClean="0">
              <a:solidFill>
                <a:schemeClr val="tx1"/>
              </a:solidFill>
              <a:cs typeface="B Nazanin" panose="00000400000000000000" pitchFamily="2" charset="-78"/>
            </a:rPr>
            <a:t>2- با انتخاب سر سمپلر مناسب حجم محلول برداشتی باید در حدی باشد که مایع وارد قسمت های داخلی نگردد.</a:t>
          </a:r>
          <a:endParaRPr lang="en-US" sz="1200" b="1" dirty="0">
            <a:solidFill>
              <a:schemeClr val="tx1"/>
            </a:solidFill>
            <a:cs typeface="B Nazanin" panose="00000400000000000000" pitchFamily="2" charset="-78"/>
          </a:endParaRPr>
        </a:p>
      </dgm:t>
    </dgm:pt>
    <dgm:pt modelId="{E197BF12-D3BB-40AC-9586-0E1C31A5F856}" type="parTrans" cxnId="{F4B27C83-C058-40AB-AE1B-DA9138983ED8}">
      <dgm:prSet/>
      <dgm:spPr/>
      <dgm:t>
        <a:bodyPr/>
        <a:lstStyle/>
        <a:p>
          <a:endParaRPr lang="en-US"/>
        </a:p>
      </dgm:t>
    </dgm:pt>
    <dgm:pt modelId="{E85F0DF6-EBA5-43F4-8586-4ED9921A1A3F}" type="sibTrans" cxnId="{F4B27C83-C058-40AB-AE1B-DA9138983ED8}">
      <dgm:prSet/>
      <dgm:spPr/>
      <dgm:t>
        <a:bodyPr/>
        <a:lstStyle/>
        <a:p>
          <a:endParaRPr lang="en-US"/>
        </a:p>
      </dgm:t>
    </dgm:pt>
    <dgm:pt modelId="{FD409FC7-E217-46CA-B96A-060992A3F05E}">
      <dgm:prSet phldrT="[Text]"/>
      <dgm:spPr/>
      <dgm:t>
        <a:bodyPr/>
        <a:lstStyle/>
        <a:p>
          <a:r>
            <a:rPr lang="fa-IR" b="1" dirty="0" smtClean="0">
              <a:solidFill>
                <a:schemeClr val="tx1"/>
              </a:solidFill>
              <a:cs typeface="B Nazanin" panose="00000400000000000000" pitchFamily="2" charset="-78"/>
            </a:rPr>
            <a:t>1- ضربه به سمپلر می تواند این وسیله را از کالیبراسیون خارج نماید.</a:t>
          </a:r>
          <a:endParaRPr lang="en-US" b="1" dirty="0">
            <a:solidFill>
              <a:schemeClr val="tx1"/>
            </a:solidFill>
            <a:cs typeface="B Nazanin" panose="00000400000000000000" pitchFamily="2" charset="-78"/>
          </a:endParaRPr>
        </a:p>
      </dgm:t>
    </dgm:pt>
    <dgm:pt modelId="{121D065C-E231-4069-B543-099B05CF89E1}" type="parTrans" cxnId="{930D0DE5-4E62-44B9-8FD7-855FBFD1E6CD}">
      <dgm:prSet/>
      <dgm:spPr/>
      <dgm:t>
        <a:bodyPr/>
        <a:lstStyle/>
        <a:p>
          <a:endParaRPr lang="en-US"/>
        </a:p>
      </dgm:t>
    </dgm:pt>
    <dgm:pt modelId="{C208A524-B39E-41FE-AEC5-49627AFB1AA9}" type="sibTrans" cxnId="{930D0DE5-4E62-44B9-8FD7-855FBFD1E6CD}">
      <dgm:prSet/>
      <dgm:spPr/>
      <dgm:t>
        <a:bodyPr/>
        <a:lstStyle/>
        <a:p>
          <a:endParaRPr lang="en-US"/>
        </a:p>
      </dgm:t>
    </dgm:pt>
    <dgm:pt modelId="{C5D14962-C44B-44C1-9041-9B56010DEAA8}">
      <dgm:prSet custT="1"/>
      <dgm:spPr/>
      <dgm:t>
        <a:bodyPr/>
        <a:lstStyle/>
        <a:p>
          <a:r>
            <a:rPr lang="fa-IR" sz="1600" b="1" dirty="0" smtClean="0">
              <a:solidFill>
                <a:schemeClr val="tx1"/>
              </a:solidFill>
              <a:cs typeface="B Nazanin" panose="00000400000000000000" pitchFamily="2" charset="-78"/>
            </a:rPr>
            <a:t>4- هرگز نباید سمپلر حاوی محلول به پهلو زمین گذاشته شود.</a:t>
          </a:r>
          <a:endParaRPr lang="en-US" sz="1600" b="1" dirty="0">
            <a:solidFill>
              <a:schemeClr val="tx1"/>
            </a:solidFill>
            <a:cs typeface="B Nazanin" panose="00000400000000000000" pitchFamily="2" charset="-78"/>
          </a:endParaRPr>
        </a:p>
      </dgm:t>
    </dgm:pt>
    <dgm:pt modelId="{B23B07F2-5DBA-46CF-944A-0775F011909B}" type="parTrans" cxnId="{7DC589A1-5586-4273-91E3-6D447C5662AD}">
      <dgm:prSet/>
      <dgm:spPr/>
      <dgm:t>
        <a:bodyPr/>
        <a:lstStyle/>
        <a:p>
          <a:endParaRPr lang="en-US"/>
        </a:p>
      </dgm:t>
    </dgm:pt>
    <dgm:pt modelId="{77385AB8-0310-47D1-AD96-CFE30F4A307D}" type="sibTrans" cxnId="{7DC589A1-5586-4273-91E3-6D447C5662AD}">
      <dgm:prSet/>
      <dgm:spPr/>
      <dgm:t>
        <a:bodyPr/>
        <a:lstStyle/>
        <a:p>
          <a:endParaRPr lang="en-US"/>
        </a:p>
      </dgm:t>
    </dgm:pt>
    <dgm:pt modelId="{AEAEDDE9-ADF5-44E7-88D4-8E3371941224}" type="pres">
      <dgm:prSet presAssocID="{B35502EA-DE29-40F4-9F64-2DCB045E5F52}" presName="mainComposite" presStyleCnt="0">
        <dgm:presLayoutVars>
          <dgm:chPref val="1"/>
          <dgm:dir/>
          <dgm:animOne val="branch"/>
          <dgm:animLvl val="lvl"/>
          <dgm:resizeHandles val="exact"/>
        </dgm:presLayoutVars>
      </dgm:prSet>
      <dgm:spPr/>
      <dgm:t>
        <a:bodyPr/>
        <a:lstStyle/>
        <a:p>
          <a:endParaRPr lang="en-US"/>
        </a:p>
      </dgm:t>
    </dgm:pt>
    <dgm:pt modelId="{8CD88590-2EDC-4A1D-BC35-84A796BB2F7A}" type="pres">
      <dgm:prSet presAssocID="{B35502EA-DE29-40F4-9F64-2DCB045E5F52}" presName="hierFlow" presStyleCnt="0"/>
      <dgm:spPr/>
    </dgm:pt>
    <dgm:pt modelId="{F1FCB4C3-E873-45E2-8E81-1BFA915D9E9C}" type="pres">
      <dgm:prSet presAssocID="{B35502EA-DE29-40F4-9F64-2DCB045E5F52}" presName="hierChild1" presStyleCnt="0">
        <dgm:presLayoutVars>
          <dgm:chPref val="1"/>
          <dgm:animOne val="branch"/>
          <dgm:animLvl val="lvl"/>
        </dgm:presLayoutVars>
      </dgm:prSet>
      <dgm:spPr/>
    </dgm:pt>
    <dgm:pt modelId="{B578ED84-9C96-4FF9-B87F-8721907D1482}" type="pres">
      <dgm:prSet presAssocID="{61B73569-72BD-4622-8A7C-129672E15DAE}" presName="Name14" presStyleCnt="0"/>
      <dgm:spPr/>
    </dgm:pt>
    <dgm:pt modelId="{60101E93-92B1-4133-B3D3-391B8B53877B}" type="pres">
      <dgm:prSet presAssocID="{61B73569-72BD-4622-8A7C-129672E15DAE}" presName="level1Shape" presStyleLbl="node0" presStyleIdx="0" presStyleCnt="1" custScaleX="296194" custLinFactNeighborX="-14546" custLinFactNeighborY="-77728">
        <dgm:presLayoutVars>
          <dgm:chPref val="3"/>
        </dgm:presLayoutVars>
      </dgm:prSet>
      <dgm:spPr/>
      <dgm:t>
        <a:bodyPr/>
        <a:lstStyle/>
        <a:p>
          <a:endParaRPr lang="en-US"/>
        </a:p>
      </dgm:t>
    </dgm:pt>
    <dgm:pt modelId="{2D391CD7-2B40-4534-9910-A0719EED3E33}" type="pres">
      <dgm:prSet presAssocID="{61B73569-72BD-4622-8A7C-129672E15DAE}" presName="hierChild2" presStyleCnt="0"/>
      <dgm:spPr/>
    </dgm:pt>
    <dgm:pt modelId="{F28D2F8C-65EA-466C-B84F-463F11D93190}" type="pres">
      <dgm:prSet presAssocID="{20528052-9DD5-4E85-AEEB-6ED880C81B20}" presName="Name19" presStyleLbl="parChTrans1D2" presStyleIdx="0" presStyleCnt="5"/>
      <dgm:spPr/>
      <dgm:t>
        <a:bodyPr/>
        <a:lstStyle/>
        <a:p>
          <a:endParaRPr lang="en-US"/>
        </a:p>
      </dgm:t>
    </dgm:pt>
    <dgm:pt modelId="{FEB3D64C-2774-4A16-B3CA-2243B99DBD16}" type="pres">
      <dgm:prSet presAssocID="{19AF2738-BB40-4B1B-9166-976C4C9FF6EF}" presName="Name21" presStyleCnt="0"/>
      <dgm:spPr/>
    </dgm:pt>
    <dgm:pt modelId="{41584CB6-730B-4144-947D-7FDC56C9B64D}" type="pres">
      <dgm:prSet presAssocID="{19AF2738-BB40-4B1B-9166-976C4C9FF6EF}" presName="level2Shape" presStyleLbl="node2" presStyleIdx="0" presStyleCnt="5" custScaleX="105113" custScaleY="184024"/>
      <dgm:spPr/>
      <dgm:t>
        <a:bodyPr/>
        <a:lstStyle/>
        <a:p>
          <a:endParaRPr lang="en-US"/>
        </a:p>
      </dgm:t>
    </dgm:pt>
    <dgm:pt modelId="{35C4366E-FA6D-4972-9E18-8809E01D1902}" type="pres">
      <dgm:prSet presAssocID="{19AF2738-BB40-4B1B-9166-976C4C9FF6EF}" presName="hierChild3" presStyleCnt="0"/>
      <dgm:spPr/>
    </dgm:pt>
    <dgm:pt modelId="{0284AEEB-5922-4732-B5D4-4005533FD057}" type="pres">
      <dgm:prSet presAssocID="{B23B07F2-5DBA-46CF-944A-0775F011909B}" presName="Name19" presStyleLbl="parChTrans1D2" presStyleIdx="1" presStyleCnt="5"/>
      <dgm:spPr/>
      <dgm:t>
        <a:bodyPr/>
        <a:lstStyle/>
        <a:p>
          <a:endParaRPr lang="en-US"/>
        </a:p>
      </dgm:t>
    </dgm:pt>
    <dgm:pt modelId="{4B970264-97EB-4F2D-B84E-A488A17F5B3B}" type="pres">
      <dgm:prSet presAssocID="{C5D14962-C44B-44C1-9041-9B56010DEAA8}" presName="Name21" presStyleCnt="0"/>
      <dgm:spPr/>
    </dgm:pt>
    <dgm:pt modelId="{358A363C-AAC9-4563-9640-4F0C5C6F7CC7}" type="pres">
      <dgm:prSet presAssocID="{C5D14962-C44B-44C1-9041-9B56010DEAA8}" presName="level2Shape" presStyleLbl="node2" presStyleIdx="1" presStyleCnt="5" custScaleY="180480"/>
      <dgm:spPr/>
      <dgm:t>
        <a:bodyPr/>
        <a:lstStyle/>
        <a:p>
          <a:endParaRPr lang="en-US"/>
        </a:p>
      </dgm:t>
    </dgm:pt>
    <dgm:pt modelId="{B6FA5C83-B6C4-42F2-A37E-FBED1CD10366}" type="pres">
      <dgm:prSet presAssocID="{C5D14962-C44B-44C1-9041-9B56010DEAA8}" presName="hierChild3" presStyleCnt="0"/>
      <dgm:spPr/>
    </dgm:pt>
    <dgm:pt modelId="{D5604B76-A1E7-4A3D-A983-9E05F655C8DE}" type="pres">
      <dgm:prSet presAssocID="{608CCBE4-8621-462C-9FA6-1D913BE8512A}" presName="Name19" presStyleLbl="parChTrans1D2" presStyleIdx="2" presStyleCnt="5"/>
      <dgm:spPr/>
      <dgm:t>
        <a:bodyPr/>
        <a:lstStyle/>
        <a:p>
          <a:endParaRPr lang="en-US"/>
        </a:p>
      </dgm:t>
    </dgm:pt>
    <dgm:pt modelId="{ADA70D91-B8D5-48E3-80FF-40D48E04F358}" type="pres">
      <dgm:prSet presAssocID="{4C5C68EE-AC07-42E9-837A-4412C228BFB0}" presName="Name21" presStyleCnt="0"/>
      <dgm:spPr/>
    </dgm:pt>
    <dgm:pt modelId="{5F43A173-9358-404B-BD25-8CA35863B1B3}" type="pres">
      <dgm:prSet presAssocID="{4C5C68EE-AC07-42E9-837A-4412C228BFB0}" presName="level2Shape" presStyleLbl="node2" presStyleIdx="2" presStyleCnt="5" custScaleX="93871" custScaleY="179152"/>
      <dgm:spPr/>
      <dgm:t>
        <a:bodyPr/>
        <a:lstStyle/>
        <a:p>
          <a:endParaRPr lang="en-US"/>
        </a:p>
      </dgm:t>
    </dgm:pt>
    <dgm:pt modelId="{C2D33550-4D45-467B-BC4E-22E7B2FDBB41}" type="pres">
      <dgm:prSet presAssocID="{4C5C68EE-AC07-42E9-837A-4412C228BFB0}" presName="hierChild3" presStyleCnt="0"/>
      <dgm:spPr/>
    </dgm:pt>
    <dgm:pt modelId="{26F11AF1-9198-43A5-AF52-6B5282F81C60}" type="pres">
      <dgm:prSet presAssocID="{E197BF12-D3BB-40AC-9586-0E1C31A5F856}" presName="Name19" presStyleLbl="parChTrans1D2" presStyleIdx="3" presStyleCnt="5"/>
      <dgm:spPr/>
      <dgm:t>
        <a:bodyPr/>
        <a:lstStyle/>
        <a:p>
          <a:endParaRPr lang="en-US"/>
        </a:p>
      </dgm:t>
    </dgm:pt>
    <dgm:pt modelId="{D04072D9-5B0A-43E2-B80F-C11E87E380FF}" type="pres">
      <dgm:prSet presAssocID="{2D4D0378-2F8D-4945-8091-B5B28E5D4583}" presName="Name21" presStyleCnt="0"/>
      <dgm:spPr/>
    </dgm:pt>
    <dgm:pt modelId="{B7BAD5F1-27B8-4CC5-A50D-0A3F69AA655C}" type="pres">
      <dgm:prSet presAssocID="{2D4D0378-2F8D-4945-8091-B5B28E5D4583}" presName="level2Shape" presStyleLbl="node2" presStyleIdx="3" presStyleCnt="5" custScaleY="176382"/>
      <dgm:spPr/>
      <dgm:t>
        <a:bodyPr/>
        <a:lstStyle/>
        <a:p>
          <a:endParaRPr lang="en-US"/>
        </a:p>
      </dgm:t>
    </dgm:pt>
    <dgm:pt modelId="{05970A82-DFB8-41E8-81D1-97D2534E91DA}" type="pres">
      <dgm:prSet presAssocID="{2D4D0378-2F8D-4945-8091-B5B28E5D4583}" presName="hierChild3" presStyleCnt="0"/>
      <dgm:spPr/>
    </dgm:pt>
    <dgm:pt modelId="{D1D38F98-52AA-42D3-909D-47406F9AC164}" type="pres">
      <dgm:prSet presAssocID="{121D065C-E231-4069-B543-099B05CF89E1}" presName="Name19" presStyleLbl="parChTrans1D2" presStyleIdx="4" presStyleCnt="5"/>
      <dgm:spPr/>
      <dgm:t>
        <a:bodyPr/>
        <a:lstStyle/>
        <a:p>
          <a:endParaRPr lang="en-US"/>
        </a:p>
      </dgm:t>
    </dgm:pt>
    <dgm:pt modelId="{6340CD2D-A867-4907-844A-A57C71BB2FCB}" type="pres">
      <dgm:prSet presAssocID="{FD409FC7-E217-46CA-B96A-060992A3F05E}" presName="Name21" presStyleCnt="0"/>
      <dgm:spPr/>
    </dgm:pt>
    <dgm:pt modelId="{5C5D91A2-D806-4DB0-8DD7-0122274E547E}" type="pres">
      <dgm:prSet presAssocID="{FD409FC7-E217-46CA-B96A-060992A3F05E}" presName="level2Shape" presStyleLbl="node2" presStyleIdx="4" presStyleCnt="5" custScaleY="173576"/>
      <dgm:spPr/>
      <dgm:t>
        <a:bodyPr/>
        <a:lstStyle/>
        <a:p>
          <a:endParaRPr lang="en-US"/>
        </a:p>
      </dgm:t>
    </dgm:pt>
    <dgm:pt modelId="{857975AF-8E94-4EB2-963A-C0A2180535B2}" type="pres">
      <dgm:prSet presAssocID="{FD409FC7-E217-46CA-B96A-060992A3F05E}" presName="hierChild3" presStyleCnt="0"/>
      <dgm:spPr/>
    </dgm:pt>
    <dgm:pt modelId="{0BA3E7B4-B6E2-4F4F-BE2A-78D04A43D555}" type="pres">
      <dgm:prSet presAssocID="{B35502EA-DE29-40F4-9F64-2DCB045E5F52}" presName="bgShapesFlow" presStyleCnt="0"/>
      <dgm:spPr/>
    </dgm:pt>
  </dgm:ptLst>
  <dgm:cxnLst>
    <dgm:cxn modelId="{8124345F-D05C-47D9-B7FE-E6625D47528A}" type="presOf" srcId="{E197BF12-D3BB-40AC-9586-0E1C31A5F856}" destId="{26F11AF1-9198-43A5-AF52-6B5282F81C60}" srcOrd="0" destOrd="0" presId="urn:microsoft.com/office/officeart/2005/8/layout/hierarchy6"/>
    <dgm:cxn modelId="{01A371C1-4C97-463B-A9DB-B420510FCF6F}" type="presOf" srcId="{B35502EA-DE29-40F4-9F64-2DCB045E5F52}" destId="{AEAEDDE9-ADF5-44E7-88D4-8E3371941224}" srcOrd="0" destOrd="0" presId="urn:microsoft.com/office/officeart/2005/8/layout/hierarchy6"/>
    <dgm:cxn modelId="{447DBF61-50BF-4A09-82B5-FE4194AF08DB}" type="presOf" srcId="{19AF2738-BB40-4B1B-9166-976C4C9FF6EF}" destId="{41584CB6-730B-4144-947D-7FDC56C9B64D}" srcOrd="0" destOrd="0" presId="urn:microsoft.com/office/officeart/2005/8/layout/hierarchy6"/>
    <dgm:cxn modelId="{F4B27C83-C058-40AB-AE1B-DA9138983ED8}" srcId="{61B73569-72BD-4622-8A7C-129672E15DAE}" destId="{2D4D0378-2F8D-4945-8091-B5B28E5D4583}" srcOrd="3" destOrd="0" parTransId="{E197BF12-D3BB-40AC-9586-0E1C31A5F856}" sibTransId="{E85F0DF6-EBA5-43F4-8586-4ED9921A1A3F}"/>
    <dgm:cxn modelId="{7DC589A1-5586-4273-91E3-6D447C5662AD}" srcId="{61B73569-72BD-4622-8A7C-129672E15DAE}" destId="{C5D14962-C44B-44C1-9041-9B56010DEAA8}" srcOrd="1" destOrd="0" parTransId="{B23B07F2-5DBA-46CF-944A-0775F011909B}" sibTransId="{77385AB8-0310-47D1-AD96-CFE30F4A307D}"/>
    <dgm:cxn modelId="{3841C785-C222-49BF-8A25-5CF4DF8D42C4}" type="presOf" srcId="{61B73569-72BD-4622-8A7C-129672E15DAE}" destId="{60101E93-92B1-4133-B3D3-391B8B53877B}" srcOrd="0" destOrd="0" presId="urn:microsoft.com/office/officeart/2005/8/layout/hierarchy6"/>
    <dgm:cxn modelId="{C5246A75-F074-4DF1-A140-2A5C5C6442DB}" type="presOf" srcId="{608CCBE4-8621-462C-9FA6-1D913BE8512A}" destId="{D5604B76-A1E7-4A3D-A983-9E05F655C8DE}" srcOrd="0" destOrd="0" presId="urn:microsoft.com/office/officeart/2005/8/layout/hierarchy6"/>
    <dgm:cxn modelId="{B2077DCE-8587-4923-9193-5DBB18EB58DB}" type="presOf" srcId="{20528052-9DD5-4E85-AEEB-6ED880C81B20}" destId="{F28D2F8C-65EA-466C-B84F-463F11D93190}" srcOrd="0" destOrd="0" presId="urn:microsoft.com/office/officeart/2005/8/layout/hierarchy6"/>
    <dgm:cxn modelId="{25DD8226-A2D2-417A-A244-CCD91E92DB16}" srcId="{B35502EA-DE29-40F4-9F64-2DCB045E5F52}" destId="{61B73569-72BD-4622-8A7C-129672E15DAE}" srcOrd="0" destOrd="0" parTransId="{2DC460D2-7444-4EA4-9C8E-D15F203BFBA9}" sibTransId="{EF9F5103-F8E4-484F-BF95-F0D501E2340E}"/>
    <dgm:cxn modelId="{930D0DE5-4E62-44B9-8FD7-855FBFD1E6CD}" srcId="{61B73569-72BD-4622-8A7C-129672E15DAE}" destId="{FD409FC7-E217-46CA-B96A-060992A3F05E}" srcOrd="4" destOrd="0" parTransId="{121D065C-E231-4069-B543-099B05CF89E1}" sibTransId="{C208A524-B39E-41FE-AEC5-49627AFB1AA9}"/>
    <dgm:cxn modelId="{1A718F9C-760B-486E-AF7A-136883CD082B}" type="presOf" srcId="{B23B07F2-5DBA-46CF-944A-0775F011909B}" destId="{0284AEEB-5922-4732-B5D4-4005533FD057}" srcOrd="0" destOrd="0" presId="urn:microsoft.com/office/officeart/2005/8/layout/hierarchy6"/>
    <dgm:cxn modelId="{2F8B9EA5-0FD5-428F-A058-6F1EFE01ABEB}" type="presOf" srcId="{C5D14962-C44B-44C1-9041-9B56010DEAA8}" destId="{358A363C-AAC9-4563-9640-4F0C5C6F7CC7}" srcOrd="0" destOrd="0" presId="urn:microsoft.com/office/officeart/2005/8/layout/hierarchy6"/>
    <dgm:cxn modelId="{AF1E3E3A-9DA4-4888-910E-2C6D0CE9C9F1}" srcId="{61B73569-72BD-4622-8A7C-129672E15DAE}" destId="{19AF2738-BB40-4B1B-9166-976C4C9FF6EF}" srcOrd="0" destOrd="0" parTransId="{20528052-9DD5-4E85-AEEB-6ED880C81B20}" sibTransId="{010AFB4C-5D13-4B6C-964D-7BC498397CED}"/>
    <dgm:cxn modelId="{6ADF4885-9CA7-41AC-87D7-59AF1C3856EF}" type="presOf" srcId="{2D4D0378-2F8D-4945-8091-B5B28E5D4583}" destId="{B7BAD5F1-27B8-4CC5-A50D-0A3F69AA655C}" srcOrd="0" destOrd="0" presId="urn:microsoft.com/office/officeart/2005/8/layout/hierarchy6"/>
    <dgm:cxn modelId="{E72B3FF6-EC1F-4D61-91C9-DC19EBBF23FD}" type="presOf" srcId="{121D065C-E231-4069-B543-099B05CF89E1}" destId="{D1D38F98-52AA-42D3-909D-47406F9AC164}" srcOrd="0" destOrd="0" presId="urn:microsoft.com/office/officeart/2005/8/layout/hierarchy6"/>
    <dgm:cxn modelId="{0F53B8C2-83C7-4B63-A183-7C471B420AB5}" type="presOf" srcId="{4C5C68EE-AC07-42E9-837A-4412C228BFB0}" destId="{5F43A173-9358-404B-BD25-8CA35863B1B3}" srcOrd="0" destOrd="0" presId="urn:microsoft.com/office/officeart/2005/8/layout/hierarchy6"/>
    <dgm:cxn modelId="{E05B606F-7D24-4518-A230-80B84DB0F696}" type="presOf" srcId="{FD409FC7-E217-46CA-B96A-060992A3F05E}" destId="{5C5D91A2-D806-4DB0-8DD7-0122274E547E}" srcOrd="0" destOrd="0" presId="urn:microsoft.com/office/officeart/2005/8/layout/hierarchy6"/>
    <dgm:cxn modelId="{A310D6F8-81D3-4BF4-9C64-4DF2ECD46F08}" srcId="{61B73569-72BD-4622-8A7C-129672E15DAE}" destId="{4C5C68EE-AC07-42E9-837A-4412C228BFB0}" srcOrd="2" destOrd="0" parTransId="{608CCBE4-8621-462C-9FA6-1D913BE8512A}" sibTransId="{7F7194E6-AC77-493F-9DF5-0696F852AC84}"/>
    <dgm:cxn modelId="{D761BA42-538F-4C60-83DC-FCC78D27A1F1}" type="presParOf" srcId="{AEAEDDE9-ADF5-44E7-88D4-8E3371941224}" destId="{8CD88590-2EDC-4A1D-BC35-84A796BB2F7A}" srcOrd="0" destOrd="0" presId="urn:microsoft.com/office/officeart/2005/8/layout/hierarchy6"/>
    <dgm:cxn modelId="{25EDD3D3-0602-4A41-84C9-A7F0F030EF30}" type="presParOf" srcId="{8CD88590-2EDC-4A1D-BC35-84A796BB2F7A}" destId="{F1FCB4C3-E873-45E2-8E81-1BFA915D9E9C}" srcOrd="0" destOrd="0" presId="urn:microsoft.com/office/officeart/2005/8/layout/hierarchy6"/>
    <dgm:cxn modelId="{CF5DAADD-0B81-4A6E-9620-1619CBFC12D6}" type="presParOf" srcId="{F1FCB4C3-E873-45E2-8E81-1BFA915D9E9C}" destId="{B578ED84-9C96-4FF9-B87F-8721907D1482}" srcOrd="0" destOrd="0" presId="urn:microsoft.com/office/officeart/2005/8/layout/hierarchy6"/>
    <dgm:cxn modelId="{73441D21-D0E8-4D27-879D-7D307EB88728}" type="presParOf" srcId="{B578ED84-9C96-4FF9-B87F-8721907D1482}" destId="{60101E93-92B1-4133-B3D3-391B8B53877B}" srcOrd="0" destOrd="0" presId="urn:microsoft.com/office/officeart/2005/8/layout/hierarchy6"/>
    <dgm:cxn modelId="{158CAD2D-0795-485A-A3B1-99B1312CD7C0}" type="presParOf" srcId="{B578ED84-9C96-4FF9-B87F-8721907D1482}" destId="{2D391CD7-2B40-4534-9910-A0719EED3E33}" srcOrd="1" destOrd="0" presId="urn:microsoft.com/office/officeart/2005/8/layout/hierarchy6"/>
    <dgm:cxn modelId="{DDDA3418-2D80-4BFB-960D-45408D27A3D3}" type="presParOf" srcId="{2D391CD7-2B40-4534-9910-A0719EED3E33}" destId="{F28D2F8C-65EA-466C-B84F-463F11D93190}" srcOrd="0" destOrd="0" presId="urn:microsoft.com/office/officeart/2005/8/layout/hierarchy6"/>
    <dgm:cxn modelId="{F35B8210-7FA3-4A9D-983A-94E863193057}" type="presParOf" srcId="{2D391CD7-2B40-4534-9910-A0719EED3E33}" destId="{FEB3D64C-2774-4A16-B3CA-2243B99DBD16}" srcOrd="1" destOrd="0" presId="urn:microsoft.com/office/officeart/2005/8/layout/hierarchy6"/>
    <dgm:cxn modelId="{8F455FD9-1757-420A-A1BF-562DF2FBECAC}" type="presParOf" srcId="{FEB3D64C-2774-4A16-B3CA-2243B99DBD16}" destId="{41584CB6-730B-4144-947D-7FDC56C9B64D}" srcOrd="0" destOrd="0" presId="urn:microsoft.com/office/officeart/2005/8/layout/hierarchy6"/>
    <dgm:cxn modelId="{50DBB01C-6D29-490E-9A41-AFE095E82BC6}" type="presParOf" srcId="{FEB3D64C-2774-4A16-B3CA-2243B99DBD16}" destId="{35C4366E-FA6D-4972-9E18-8809E01D1902}" srcOrd="1" destOrd="0" presId="urn:microsoft.com/office/officeart/2005/8/layout/hierarchy6"/>
    <dgm:cxn modelId="{181F7091-15FF-4EA7-832B-AA2F9EA55663}" type="presParOf" srcId="{2D391CD7-2B40-4534-9910-A0719EED3E33}" destId="{0284AEEB-5922-4732-B5D4-4005533FD057}" srcOrd="2" destOrd="0" presId="urn:microsoft.com/office/officeart/2005/8/layout/hierarchy6"/>
    <dgm:cxn modelId="{52A96B8A-FCDA-4CEC-888B-8E25030E8BFB}" type="presParOf" srcId="{2D391CD7-2B40-4534-9910-A0719EED3E33}" destId="{4B970264-97EB-4F2D-B84E-A488A17F5B3B}" srcOrd="3" destOrd="0" presId="urn:microsoft.com/office/officeart/2005/8/layout/hierarchy6"/>
    <dgm:cxn modelId="{AADCB085-014B-4DD4-BF76-AF9C1239AE38}" type="presParOf" srcId="{4B970264-97EB-4F2D-B84E-A488A17F5B3B}" destId="{358A363C-AAC9-4563-9640-4F0C5C6F7CC7}" srcOrd="0" destOrd="0" presId="urn:microsoft.com/office/officeart/2005/8/layout/hierarchy6"/>
    <dgm:cxn modelId="{97AAEA7F-829A-4E31-AAF5-CFA8FAE4EE11}" type="presParOf" srcId="{4B970264-97EB-4F2D-B84E-A488A17F5B3B}" destId="{B6FA5C83-B6C4-42F2-A37E-FBED1CD10366}" srcOrd="1" destOrd="0" presId="urn:microsoft.com/office/officeart/2005/8/layout/hierarchy6"/>
    <dgm:cxn modelId="{94071946-AA33-461D-994A-39F0CFC96C40}" type="presParOf" srcId="{2D391CD7-2B40-4534-9910-A0719EED3E33}" destId="{D5604B76-A1E7-4A3D-A983-9E05F655C8DE}" srcOrd="4" destOrd="0" presId="urn:microsoft.com/office/officeart/2005/8/layout/hierarchy6"/>
    <dgm:cxn modelId="{C050F264-3319-47D5-927D-5D057519377A}" type="presParOf" srcId="{2D391CD7-2B40-4534-9910-A0719EED3E33}" destId="{ADA70D91-B8D5-48E3-80FF-40D48E04F358}" srcOrd="5" destOrd="0" presId="urn:microsoft.com/office/officeart/2005/8/layout/hierarchy6"/>
    <dgm:cxn modelId="{3E60AB13-A48D-4087-BC2E-1F543D599A22}" type="presParOf" srcId="{ADA70D91-B8D5-48E3-80FF-40D48E04F358}" destId="{5F43A173-9358-404B-BD25-8CA35863B1B3}" srcOrd="0" destOrd="0" presId="urn:microsoft.com/office/officeart/2005/8/layout/hierarchy6"/>
    <dgm:cxn modelId="{0FC13E3E-5160-4499-B093-77AC63C6A419}" type="presParOf" srcId="{ADA70D91-B8D5-48E3-80FF-40D48E04F358}" destId="{C2D33550-4D45-467B-BC4E-22E7B2FDBB41}" srcOrd="1" destOrd="0" presId="urn:microsoft.com/office/officeart/2005/8/layout/hierarchy6"/>
    <dgm:cxn modelId="{DFAC2B26-0095-4F81-AD79-3C7A7DE3D6B5}" type="presParOf" srcId="{2D391CD7-2B40-4534-9910-A0719EED3E33}" destId="{26F11AF1-9198-43A5-AF52-6B5282F81C60}" srcOrd="6" destOrd="0" presId="urn:microsoft.com/office/officeart/2005/8/layout/hierarchy6"/>
    <dgm:cxn modelId="{C53E875A-B2E6-43CA-AA55-397B1DFC6EB2}" type="presParOf" srcId="{2D391CD7-2B40-4534-9910-A0719EED3E33}" destId="{D04072D9-5B0A-43E2-B80F-C11E87E380FF}" srcOrd="7" destOrd="0" presId="urn:microsoft.com/office/officeart/2005/8/layout/hierarchy6"/>
    <dgm:cxn modelId="{78D04368-74EF-422A-9156-8372D99A6CF0}" type="presParOf" srcId="{D04072D9-5B0A-43E2-B80F-C11E87E380FF}" destId="{B7BAD5F1-27B8-4CC5-A50D-0A3F69AA655C}" srcOrd="0" destOrd="0" presId="urn:microsoft.com/office/officeart/2005/8/layout/hierarchy6"/>
    <dgm:cxn modelId="{EAB93E55-0814-4317-B562-9057859F2976}" type="presParOf" srcId="{D04072D9-5B0A-43E2-B80F-C11E87E380FF}" destId="{05970A82-DFB8-41E8-81D1-97D2534E91DA}" srcOrd="1" destOrd="0" presId="urn:microsoft.com/office/officeart/2005/8/layout/hierarchy6"/>
    <dgm:cxn modelId="{E3D5F0F5-0FE1-4392-A2FF-E73B4F691ED5}" type="presParOf" srcId="{2D391CD7-2B40-4534-9910-A0719EED3E33}" destId="{D1D38F98-52AA-42D3-909D-47406F9AC164}" srcOrd="8" destOrd="0" presId="urn:microsoft.com/office/officeart/2005/8/layout/hierarchy6"/>
    <dgm:cxn modelId="{D614BDA2-E6DD-490D-8671-CE88CB480FFC}" type="presParOf" srcId="{2D391CD7-2B40-4534-9910-A0719EED3E33}" destId="{6340CD2D-A867-4907-844A-A57C71BB2FCB}" srcOrd="9" destOrd="0" presId="urn:microsoft.com/office/officeart/2005/8/layout/hierarchy6"/>
    <dgm:cxn modelId="{50E34B1B-9F57-477D-AFA0-B3657B797F26}" type="presParOf" srcId="{6340CD2D-A867-4907-844A-A57C71BB2FCB}" destId="{5C5D91A2-D806-4DB0-8DD7-0122274E547E}" srcOrd="0" destOrd="0" presId="urn:microsoft.com/office/officeart/2005/8/layout/hierarchy6"/>
    <dgm:cxn modelId="{FEAF6DCC-A304-4C3A-94E0-D6FEE48FD688}" type="presParOf" srcId="{6340CD2D-A867-4907-844A-A57C71BB2FCB}" destId="{857975AF-8E94-4EB2-963A-C0A2180535B2}" srcOrd="1" destOrd="0" presId="urn:microsoft.com/office/officeart/2005/8/layout/hierarchy6"/>
    <dgm:cxn modelId="{F85F0A00-52D9-4ADF-8CD3-C43955A138B5}" type="presParOf" srcId="{AEAEDDE9-ADF5-44E7-88D4-8E3371941224}" destId="{0BA3E7B4-B6E2-4F4F-BE2A-78D04A43D555}"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6BFB15-903E-4EE3-BB2A-7E1D38710C9A}">
      <dsp:nvSpPr>
        <dsp:cNvPr id="0" name=""/>
        <dsp:cNvSpPr/>
      </dsp:nvSpPr>
      <dsp:spPr>
        <a:xfrm>
          <a:off x="5663" y="2352572"/>
          <a:ext cx="2403335" cy="120166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a-IR" sz="2800" kern="1200" dirty="0" smtClean="0">
              <a:latin typeface="Kalameh" pitchFamily="2" charset="-78"/>
              <a:cs typeface="Kalameh" pitchFamily="2" charset="-78"/>
            </a:rPr>
            <a:t>کنترل کیفی سمپلر</a:t>
          </a:r>
          <a:endParaRPr lang="en-US" sz="2800" kern="1200" dirty="0">
            <a:latin typeface="Kalameh" pitchFamily="2" charset="-78"/>
            <a:cs typeface="Kalameh" pitchFamily="2" charset="-78"/>
          </a:endParaRPr>
        </a:p>
      </dsp:txBody>
      <dsp:txXfrm>
        <a:off x="40859" y="2387768"/>
        <a:ext cx="2332943" cy="1131275"/>
      </dsp:txXfrm>
    </dsp:sp>
    <dsp:sp modelId="{F1D4DAAA-8379-452D-BCA0-865C60563643}">
      <dsp:nvSpPr>
        <dsp:cNvPr id="0" name=""/>
        <dsp:cNvSpPr/>
      </dsp:nvSpPr>
      <dsp:spPr>
        <a:xfrm rot="18809126">
          <a:off x="2187802" y="2417884"/>
          <a:ext cx="1418699" cy="41707"/>
        </a:xfrm>
        <a:custGeom>
          <a:avLst/>
          <a:gdLst/>
          <a:ahLst/>
          <a:cxnLst/>
          <a:rect l="0" t="0" r="0" b="0"/>
          <a:pathLst>
            <a:path>
              <a:moveTo>
                <a:pt x="0" y="20853"/>
              </a:moveTo>
              <a:lnTo>
                <a:pt x="1418699" y="20853"/>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61684" y="2403270"/>
        <a:ext cx="70934" cy="70934"/>
      </dsp:txXfrm>
    </dsp:sp>
    <dsp:sp modelId="{D68DB55A-74BC-494D-9578-F98F021B157F}">
      <dsp:nvSpPr>
        <dsp:cNvPr id="0" name=""/>
        <dsp:cNvSpPr/>
      </dsp:nvSpPr>
      <dsp:spPr>
        <a:xfrm>
          <a:off x="3385305" y="1323236"/>
          <a:ext cx="2403335" cy="1201667"/>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fa-IR" sz="3200" kern="1200" dirty="0" smtClean="0">
              <a:latin typeface="Kalameh" pitchFamily="2" charset="-78"/>
              <a:cs typeface="Kalameh" pitchFamily="2" charset="-78"/>
            </a:rPr>
            <a:t>رنگ سنجی</a:t>
          </a:r>
          <a:endParaRPr lang="en-US" sz="3200" kern="1200" dirty="0">
            <a:latin typeface="Kalameh" pitchFamily="2" charset="-78"/>
            <a:cs typeface="Kalameh" pitchFamily="2" charset="-78"/>
          </a:endParaRPr>
        </a:p>
      </dsp:txBody>
      <dsp:txXfrm>
        <a:off x="3420501" y="1358432"/>
        <a:ext cx="2332943" cy="1131275"/>
      </dsp:txXfrm>
    </dsp:sp>
    <dsp:sp modelId="{BAEF4789-D28C-4393-9146-E6151A660C65}">
      <dsp:nvSpPr>
        <dsp:cNvPr id="0" name=""/>
        <dsp:cNvSpPr/>
      </dsp:nvSpPr>
      <dsp:spPr>
        <a:xfrm rot="18796416">
          <a:off x="5570233" y="1397617"/>
          <a:ext cx="1388837" cy="41707"/>
        </a:xfrm>
        <a:custGeom>
          <a:avLst/>
          <a:gdLst/>
          <a:ahLst/>
          <a:cxnLst/>
          <a:rect l="0" t="0" r="0" b="0"/>
          <a:pathLst>
            <a:path>
              <a:moveTo>
                <a:pt x="0" y="20853"/>
              </a:moveTo>
              <a:lnTo>
                <a:pt x="1388837" y="20853"/>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29931" y="1383750"/>
        <a:ext cx="69441" cy="69441"/>
      </dsp:txXfrm>
    </dsp:sp>
    <dsp:sp modelId="{124ED9BA-852C-4D26-85A4-97DDC3EF7735}">
      <dsp:nvSpPr>
        <dsp:cNvPr id="0" name=""/>
        <dsp:cNvSpPr/>
      </dsp:nvSpPr>
      <dsp:spPr>
        <a:xfrm>
          <a:off x="6740664" y="289886"/>
          <a:ext cx="2403335" cy="1245973"/>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a-IR" sz="2800" kern="1200" dirty="0" smtClean="0">
              <a:latin typeface="Kalameh" pitchFamily="2" charset="-78"/>
              <a:cs typeface="Kalameh" pitchFamily="2" charset="-78"/>
            </a:rPr>
            <a:t>محلول رنگی ذخیره رنگ سبز خوراکی</a:t>
          </a:r>
          <a:endParaRPr lang="en-US" sz="2800" kern="1200" dirty="0">
            <a:latin typeface="Kalameh" pitchFamily="2" charset="-78"/>
            <a:cs typeface="Kalameh" pitchFamily="2" charset="-78"/>
          </a:endParaRPr>
        </a:p>
      </dsp:txBody>
      <dsp:txXfrm>
        <a:off x="6777157" y="326379"/>
        <a:ext cx="2330349" cy="1172987"/>
      </dsp:txXfrm>
    </dsp:sp>
    <dsp:sp modelId="{94088B4F-ECCC-47DA-9534-1F6166DAD6E4}">
      <dsp:nvSpPr>
        <dsp:cNvPr id="0" name=""/>
        <dsp:cNvSpPr/>
      </dsp:nvSpPr>
      <dsp:spPr>
        <a:xfrm rot="2826296">
          <a:off x="5544606" y="2463052"/>
          <a:ext cx="1528350" cy="41707"/>
        </a:xfrm>
        <a:custGeom>
          <a:avLst/>
          <a:gdLst/>
          <a:ahLst/>
          <a:cxnLst/>
          <a:rect l="0" t="0" r="0" b="0"/>
          <a:pathLst>
            <a:path>
              <a:moveTo>
                <a:pt x="0" y="20853"/>
              </a:moveTo>
              <a:lnTo>
                <a:pt x="1528350" y="20853"/>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70573" y="2445697"/>
        <a:ext cx="76417" cy="76417"/>
      </dsp:txXfrm>
    </dsp:sp>
    <dsp:sp modelId="{A445DF0E-4566-4EBB-909E-B5ED692592D5}">
      <dsp:nvSpPr>
        <dsp:cNvPr id="0" name=""/>
        <dsp:cNvSpPr/>
      </dsp:nvSpPr>
      <dsp:spPr>
        <a:xfrm>
          <a:off x="6828923" y="2435355"/>
          <a:ext cx="2296963" cy="1216772"/>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a-IR" sz="2800" kern="1200" dirty="0" smtClean="0">
              <a:latin typeface="Kalameh" pitchFamily="2" charset="-78"/>
              <a:cs typeface="Kalameh" pitchFamily="2" charset="-78"/>
            </a:rPr>
            <a:t>محلول رنگی ذخیره پارانیتروفیل </a:t>
          </a:r>
          <a:endParaRPr lang="en-US" sz="2800" kern="1200" dirty="0"/>
        </a:p>
      </dsp:txBody>
      <dsp:txXfrm>
        <a:off x="6864561" y="2470993"/>
        <a:ext cx="2225687" cy="1145496"/>
      </dsp:txXfrm>
    </dsp:sp>
    <dsp:sp modelId="{10482C8C-F482-4FC6-BA08-ADC74D290616}">
      <dsp:nvSpPr>
        <dsp:cNvPr id="0" name=""/>
        <dsp:cNvSpPr/>
      </dsp:nvSpPr>
      <dsp:spPr>
        <a:xfrm rot="2800902">
          <a:off x="2185610" y="3450237"/>
          <a:ext cx="1423082" cy="41707"/>
        </a:xfrm>
        <a:custGeom>
          <a:avLst/>
          <a:gdLst/>
          <a:ahLst/>
          <a:cxnLst/>
          <a:rect l="0" t="0" r="0" b="0"/>
          <a:pathLst>
            <a:path>
              <a:moveTo>
                <a:pt x="0" y="20853"/>
              </a:moveTo>
              <a:lnTo>
                <a:pt x="1423082" y="20853"/>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61574" y="3435513"/>
        <a:ext cx="71154" cy="71154"/>
      </dsp:txXfrm>
    </dsp:sp>
    <dsp:sp modelId="{87D7624F-3AD2-4524-9B3C-C41B804E1AD6}">
      <dsp:nvSpPr>
        <dsp:cNvPr id="0" name=""/>
        <dsp:cNvSpPr/>
      </dsp:nvSpPr>
      <dsp:spPr>
        <a:xfrm>
          <a:off x="3385305" y="3387941"/>
          <a:ext cx="2403335" cy="1201667"/>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fa-IR" sz="3200" kern="1200" dirty="0" smtClean="0">
              <a:latin typeface="Kalameh" pitchFamily="2" charset="-78"/>
              <a:cs typeface="Kalameh" pitchFamily="2" charset="-78"/>
            </a:rPr>
            <a:t>روش توزین</a:t>
          </a:r>
          <a:endParaRPr lang="en-US" sz="3200" kern="1200" dirty="0">
            <a:latin typeface="Kalameh" pitchFamily="2" charset="-78"/>
            <a:cs typeface="Kalameh" pitchFamily="2" charset="-78"/>
          </a:endParaRPr>
        </a:p>
      </dsp:txBody>
      <dsp:txXfrm>
        <a:off x="3420501" y="3423137"/>
        <a:ext cx="2332943" cy="11312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01E93-92B1-4133-B3D3-391B8B53877B}">
      <dsp:nvSpPr>
        <dsp:cNvPr id="0" name=""/>
        <dsp:cNvSpPr/>
      </dsp:nvSpPr>
      <dsp:spPr>
        <a:xfrm>
          <a:off x="2056231" y="662054"/>
          <a:ext cx="4137788" cy="931324"/>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kern="1200" dirty="0" smtClean="0">
              <a:cs typeface="B Titr" panose="00000700000000000000" pitchFamily="2" charset="-78"/>
            </a:rPr>
            <a:t>نحوه نگهداری و مراقبت از سمپلر</a:t>
          </a:r>
          <a:endParaRPr lang="en-US" sz="2400" kern="1200" dirty="0">
            <a:cs typeface="B Titr" panose="00000700000000000000" pitchFamily="2" charset="-78"/>
          </a:endParaRPr>
        </a:p>
      </dsp:txBody>
      <dsp:txXfrm>
        <a:off x="2083509" y="689332"/>
        <a:ext cx="4083232" cy="876768"/>
      </dsp:txXfrm>
    </dsp:sp>
    <dsp:sp modelId="{F28D2F8C-65EA-466C-B84F-463F11D93190}">
      <dsp:nvSpPr>
        <dsp:cNvPr id="0" name=""/>
        <dsp:cNvSpPr/>
      </dsp:nvSpPr>
      <dsp:spPr>
        <a:xfrm>
          <a:off x="738978" y="1593378"/>
          <a:ext cx="3386147" cy="1096429"/>
        </a:xfrm>
        <a:custGeom>
          <a:avLst/>
          <a:gdLst/>
          <a:ahLst/>
          <a:cxnLst/>
          <a:rect l="0" t="0" r="0" b="0"/>
          <a:pathLst>
            <a:path>
              <a:moveTo>
                <a:pt x="3386147" y="0"/>
              </a:moveTo>
              <a:lnTo>
                <a:pt x="3386147" y="548214"/>
              </a:lnTo>
              <a:lnTo>
                <a:pt x="0" y="548214"/>
              </a:lnTo>
              <a:lnTo>
                <a:pt x="0" y="1096429"/>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584CB6-730B-4144-947D-7FDC56C9B64D}">
      <dsp:nvSpPr>
        <dsp:cNvPr id="0" name=""/>
        <dsp:cNvSpPr/>
      </dsp:nvSpPr>
      <dsp:spPr>
        <a:xfrm>
          <a:off x="4771" y="2689807"/>
          <a:ext cx="1468413" cy="1713859"/>
        </a:xfrm>
        <a:prstGeom prst="roundRect">
          <a:avLst>
            <a:gd name="adj" fmla="val 10000"/>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anose="00000400000000000000" pitchFamily="2" charset="-78"/>
            </a:rPr>
            <a:t>5- هرگز نباید سمپلرهای متغیر را بر روی حجمی خارج از محدوده حجمی ادعائی آن تنظیم نمود</a:t>
          </a:r>
          <a:endParaRPr lang="en-US" sz="1400" b="1" kern="1200" dirty="0">
            <a:solidFill>
              <a:schemeClr val="tx1"/>
            </a:solidFill>
            <a:cs typeface="B Nazanin" panose="00000400000000000000" pitchFamily="2" charset="-78"/>
          </a:endParaRPr>
        </a:p>
      </dsp:txBody>
      <dsp:txXfrm>
        <a:off x="47779" y="2732815"/>
        <a:ext cx="1382397" cy="1627843"/>
      </dsp:txXfrm>
    </dsp:sp>
    <dsp:sp modelId="{0284AEEB-5922-4732-B5D4-4005533FD057}">
      <dsp:nvSpPr>
        <dsp:cNvPr id="0" name=""/>
        <dsp:cNvSpPr/>
      </dsp:nvSpPr>
      <dsp:spPr>
        <a:xfrm>
          <a:off x="2590774" y="1593378"/>
          <a:ext cx="1534351" cy="1096429"/>
        </a:xfrm>
        <a:custGeom>
          <a:avLst/>
          <a:gdLst/>
          <a:ahLst/>
          <a:cxnLst/>
          <a:rect l="0" t="0" r="0" b="0"/>
          <a:pathLst>
            <a:path>
              <a:moveTo>
                <a:pt x="1534351" y="0"/>
              </a:moveTo>
              <a:lnTo>
                <a:pt x="1534351" y="548214"/>
              </a:lnTo>
              <a:lnTo>
                <a:pt x="0" y="548214"/>
              </a:lnTo>
              <a:lnTo>
                <a:pt x="0" y="1096429"/>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8A363C-AAC9-4563-9640-4F0C5C6F7CC7}">
      <dsp:nvSpPr>
        <dsp:cNvPr id="0" name=""/>
        <dsp:cNvSpPr/>
      </dsp:nvSpPr>
      <dsp:spPr>
        <a:xfrm>
          <a:off x="1892281" y="2689807"/>
          <a:ext cx="1396986" cy="1680853"/>
        </a:xfrm>
        <a:prstGeom prst="roundRect">
          <a:avLst>
            <a:gd name="adj" fmla="val 10000"/>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a-IR" sz="1600" b="1" kern="1200" dirty="0" smtClean="0">
              <a:solidFill>
                <a:schemeClr val="tx1"/>
              </a:solidFill>
              <a:cs typeface="B Nazanin" panose="00000400000000000000" pitchFamily="2" charset="-78"/>
            </a:rPr>
            <a:t>4- هرگز نباید سمپلر حاوی محلول به پهلو زمین گذاشته شود.</a:t>
          </a:r>
          <a:endParaRPr lang="en-US" sz="1600" b="1" kern="1200" dirty="0">
            <a:solidFill>
              <a:schemeClr val="tx1"/>
            </a:solidFill>
            <a:cs typeface="B Nazanin" panose="00000400000000000000" pitchFamily="2" charset="-78"/>
          </a:endParaRPr>
        </a:p>
      </dsp:txBody>
      <dsp:txXfrm>
        <a:off x="1933197" y="2730723"/>
        <a:ext cx="1315154" cy="1599021"/>
      </dsp:txXfrm>
    </dsp:sp>
    <dsp:sp modelId="{D5604B76-A1E7-4A3D-A983-9E05F655C8DE}">
      <dsp:nvSpPr>
        <dsp:cNvPr id="0" name=""/>
        <dsp:cNvSpPr/>
      </dsp:nvSpPr>
      <dsp:spPr>
        <a:xfrm>
          <a:off x="4125126" y="1593378"/>
          <a:ext cx="238919" cy="1096429"/>
        </a:xfrm>
        <a:custGeom>
          <a:avLst/>
          <a:gdLst/>
          <a:ahLst/>
          <a:cxnLst/>
          <a:rect l="0" t="0" r="0" b="0"/>
          <a:pathLst>
            <a:path>
              <a:moveTo>
                <a:pt x="0" y="0"/>
              </a:moveTo>
              <a:lnTo>
                <a:pt x="0" y="548214"/>
              </a:lnTo>
              <a:lnTo>
                <a:pt x="238919" y="548214"/>
              </a:lnTo>
              <a:lnTo>
                <a:pt x="238919" y="1096429"/>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43A173-9358-404B-BD25-8CA35863B1B3}">
      <dsp:nvSpPr>
        <dsp:cNvPr id="0" name=""/>
        <dsp:cNvSpPr/>
      </dsp:nvSpPr>
      <dsp:spPr>
        <a:xfrm>
          <a:off x="3708363" y="2689807"/>
          <a:ext cx="1311364" cy="1668485"/>
        </a:xfrm>
        <a:prstGeom prst="roundRect">
          <a:avLst>
            <a:gd name="adj" fmla="val 10000"/>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a-IR" sz="1600" b="1" kern="1200" dirty="0" smtClean="0">
              <a:solidFill>
                <a:schemeClr val="tx1"/>
              </a:solidFill>
              <a:cs typeface="B Nazanin" panose="00000400000000000000" pitchFamily="2" charset="-78"/>
            </a:rPr>
            <a:t>3- تماس دست با نوک سمپلرآلوده ممنوع است.</a:t>
          </a:r>
          <a:endParaRPr lang="en-US" sz="1600" b="1" kern="1200" dirty="0">
            <a:solidFill>
              <a:schemeClr val="tx1"/>
            </a:solidFill>
            <a:cs typeface="B Nazanin" panose="00000400000000000000" pitchFamily="2" charset="-78"/>
          </a:endParaRPr>
        </a:p>
      </dsp:txBody>
      <dsp:txXfrm>
        <a:off x="3746772" y="2728216"/>
        <a:ext cx="1234546" cy="1591667"/>
      </dsp:txXfrm>
    </dsp:sp>
    <dsp:sp modelId="{26F11AF1-9198-43A5-AF52-6B5282F81C60}">
      <dsp:nvSpPr>
        <dsp:cNvPr id="0" name=""/>
        <dsp:cNvSpPr/>
      </dsp:nvSpPr>
      <dsp:spPr>
        <a:xfrm>
          <a:off x="4125126" y="1593378"/>
          <a:ext cx="2012190" cy="1096429"/>
        </a:xfrm>
        <a:custGeom>
          <a:avLst/>
          <a:gdLst/>
          <a:ahLst/>
          <a:cxnLst/>
          <a:rect l="0" t="0" r="0" b="0"/>
          <a:pathLst>
            <a:path>
              <a:moveTo>
                <a:pt x="0" y="0"/>
              </a:moveTo>
              <a:lnTo>
                <a:pt x="0" y="548214"/>
              </a:lnTo>
              <a:lnTo>
                <a:pt x="2012190" y="548214"/>
              </a:lnTo>
              <a:lnTo>
                <a:pt x="2012190" y="1096429"/>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BAD5F1-27B8-4CC5-A50D-0A3F69AA655C}">
      <dsp:nvSpPr>
        <dsp:cNvPr id="0" name=""/>
        <dsp:cNvSpPr/>
      </dsp:nvSpPr>
      <dsp:spPr>
        <a:xfrm>
          <a:off x="5438824" y="2689807"/>
          <a:ext cx="1396986" cy="1642687"/>
        </a:xfrm>
        <a:prstGeom prst="roundRect">
          <a:avLst>
            <a:gd name="adj" fmla="val 10000"/>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tx1"/>
              </a:solidFill>
              <a:cs typeface="B Nazanin" panose="00000400000000000000" pitchFamily="2" charset="-78"/>
            </a:rPr>
            <a:t>2- با انتخاب سر سمپلر مناسب حجم محلول برداشتی باید در حدی باشد که مایع وارد قسمت های داخلی نگردد.</a:t>
          </a:r>
          <a:endParaRPr lang="en-US" sz="1200" b="1" kern="1200" dirty="0">
            <a:solidFill>
              <a:schemeClr val="tx1"/>
            </a:solidFill>
            <a:cs typeface="B Nazanin" panose="00000400000000000000" pitchFamily="2" charset="-78"/>
          </a:endParaRPr>
        </a:p>
      </dsp:txBody>
      <dsp:txXfrm>
        <a:off x="5479740" y="2730723"/>
        <a:ext cx="1315154" cy="1560855"/>
      </dsp:txXfrm>
    </dsp:sp>
    <dsp:sp modelId="{D1D38F98-52AA-42D3-909D-47406F9AC164}">
      <dsp:nvSpPr>
        <dsp:cNvPr id="0" name=""/>
        <dsp:cNvSpPr/>
      </dsp:nvSpPr>
      <dsp:spPr>
        <a:xfrm>
          <a:off x="4125126" y="1593378"/>
          <a:ext cx="3828272" cy="1096429"/>
        </a:xfrm>
        <a:custGeom>
          <a:avLst/>
          <a:gdLst/>
          <a:ahLst/>
          <a:cxnLst/>
          <a:rect l="0" t="0" r="0" b="0"/>
          <a:pathLst>
            <a:path>
              <a:moveTo>
                <a:pt x="0" y="0"/>
              </a:moveTo>
              <a:lnTo>
                <a:pt x="0" y="548214"/>
              </a:lnTo>
              <a:lnTo>
                <a:pt x="3828272" y="548214"/>
              </a:lnTo>
              <a:lnTo>
                <a:pt x="3828272" y="1096429"/>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5D91A2-D806-4DB0-8DD7-0122274E547E}">
      <dsp:nvSpPr>
        <dsp:cNvPr id="0" name=""/>
        <dsp:cNvSpPr/>
      </dsp:nvSpPr>
      <dsp:spPr>
        <a:xfrm>
          <a:off x="7254906" y="2689807"/>
          <a:ext cx="1396986" cy="1616555"/>
        </a:xfrm>
        <a:prstGeom prst="roundRect">
          <a:avLst>
            <a:gd name="adj" fmla="val 10000"/>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a-IR" sz="1500" b="1" kern="1200" dirty="0" smtClean="0">
              <a:solidFill>
                <a:schemeClr val="tx1"/>
              </a:solidFill>
              <a:cs typeface="B Nazanin" panose="00000400000000000000" pitchFamily="2" charset="-78"/>
            </a:rPr>
            <a:t>1- ضربه به سمپلر می تواند این وسیله را از کالیبراسیون خارج نماید.</a:t>
          </a:r>
          <a:endParaRPr lang="en-US" sz="1500" b="1" kern="1200" dirty="0">
            <a:solidFill>
              <a:schemeClr val="tx1"/>
            </a:solidFill>
            <a:cs typeface="B Nazanin" panose="00000400000000000000" pitchFamily="2" charset="-78"/>
          </a:endParaRPr>
        </a:p>
      </dsp:txBody>
      <dsp:txXfrm>
        <a:off x="7295822" y="2730723"/>
        <a:ext cx="1315154" cy="15347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CA6689-69AA-4B57-83CE-B0F601DF49CE}" type="datetimeFigureOut">
              <a:rPr lang="en-US" smtClean="0"/>
              <a:t>12/6/2025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1BF7CA-98F2-448A-823F-B44570C48140}" type="slidenum">
              <a:rPr lang="en-US" smtClean="0"/>
              <a:t>‹#›</a:t>
            </a:fld>
            <a:endParaRPr lang="en-US"/>
          </a:p>
        </p:txBody>
      </p:sp>
    </p:spTree>
    <p:extLst>
      <p:ext uri="{BB962C8B-B14F-4D97-AF65-F5344CB8AC3E}">
        <p14:creationId xmlns:p14="http://schemas.microsoft.com/office/powerpoint/2010/main" val="2342031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0C24CF4-780A-4E89-BB76-18384A5FB34D}"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C394479-D200-4348-B17F-7CA49E1E4932}" type="slidenum">
              <a:rPr lang="en-US" smtClean="0"/>
              <a:t>‹#›</a:t>
            </a:fld>
            <a:endParaRPr lang="en-US"/>
          </a:p>
        </p:txBody>
      </p:sp>
    </p:spTree>
    <p:extLst>
      <p:ext uri="{BB962C8B-B14F-4D97-AF65-F5344CB8AC3E}">
        <p14:creationId xmlns:p14="http://schemas.microsoft.com/office/powerpoint/2010/main" val="174517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C24CF4-780A-4E89-BB76-18384A5FB34D}"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C394479-D200-4348-B17F-7CA49E1E4932}" type="slidenum">
              <a:rPr lang="en-US" smtClean="0"/>
              <a:t>‹#›</a:t>
            </a:fld>
            <a:endParaRPr lang="en-US"/>
          </a:p>
        </p:txBody>
      </p:sp>
    </p:spTree>
    <p:extLst>
      <p:ext uri="{BB962C8B-B14F-4D97-AF65-F5344CB8AC3E}">
        <p14:creationId xmlns:p14="http://schemas.microsoft.com/office/powerpoint/2010/main" val="1260729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C24CF4-780A-4E89-BB76-18384A5FB34D}"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C394479-D200-4348-B17F-7CA49E1E4932}"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38537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0C24CF4-780A-4E89-BB76-18384A5FB34D}" type="datetimeFigureOut">
              <a:rPr lang="en-US" smtClean="0"/>
              <a:t>12/6/2025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C394479-D200-4348-B17F-7CA49E1E4932}" type="slidenum">
              <a:rPr lang="en-US" smtClean="0"/>
              <a:t>‹#›</a:t>
            </a:fld>
            <a:endParaRPr lang="en-US"/>
          </a:p>
        </p:txBody>
      </p:sp>
    </p:spTree>
    <p:extLst>
      <p:ext uri="{BB962C8B-B14F-4D97-AF65-F5344CB8AC3E}">
        <p14:creationId xmlns:p14="http://schemas.microsoft.com/office/powerpoint/2010/main" val="681007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0C24CF4-780A-4E89-BB76-18384A5FB34D}" type="datetimeFigureOut">
              <a:rPr lang="en-US" smtClean="0"/>
              <a:t>12/6/2025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C394479-D200-4348-B17F-7CA49E1E4932}"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83204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0C24CF4-780A-4E89-BB76-18384A5FB34D}" type="datetimeFigureOut">
              <a:rPr lang="en-US" smtClean="0"/>
              <a:t>12/6/2025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C394479-D200-4348-B17F-7CA49E1E4932}" type="slidenum">
              <a:rPr lang="en-US" smtClean="0"/>
              <a:t>‹#›</a:t>
            </a:fld>
            <a:endParaRPr lang="en-US"/>
          </a:p>
        </p:txBody>
      </p:sp>
    </p:spTree>
    <p:extLst>
      <p:ext uri="{BB962C8B-B14F-4D97-AF65-F5344CB8AC3E}">
        <p14:creationId xmlns:p14="http://schemas.microsoft.com/office/powerpoint/2010/main" val="499980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C24CF4-780A-4E89-BB76-18384A5FB34D}"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C394479-D200-4348-B17F-7CA49E1E4932}" type="slidenum">
              <a:rPr lang="en-US" smtClean="0"/>
              <a:t>‹#›</a:t>
            </a:fld>
            <a:endParaRPr lang="en-US"/>
          </a:p>
        </p:txBody>
      </p:sp>
    </p:spTree>
    <p:extLst>
      <p:ext uri="{BB962C8B-B14F-4D97-AF65-F5344CB8AC3E}">
        <p14:creationId xmlns:p14="http://schemas.microsoft.com/office/powerpoint/2010/main" val="3898475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C24CF4-780A-4E89-BB76-18384A5FB34D}"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C394479-D200-4348-B17F-7CA49E1E4932}" type="slidenum">
              <a:rPr lang="en-US" smtClean="0"/>
              <a:t>‹#›</a:t>
            </a:fld>
            <a:endParaRPr lang="en-US"/>
          </a:p>
        </p:txBody>
      </p:sp>
    </p:spTree>
    <p:extLst>
      <p:ext uri="{BB962C8B-B14F-4D97-AF65-F5344CB8AC3E}">
        <p14:creationId xmlns:p14="http://schemas.microsoft.com/office/powerpoint/2010/main" val="1551588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C24CF4-780A-4E89-BB76-18384A5FB34D}"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C394479-D200-4348-B17F-7CA49E1E4932}" type="slidenum">
              <a:rPr lang="en-US" smtClean="0"/>
              <a:t>‹#›</a:t>
            </a:fld>
            <a:endParaRPr lang="en-US"/>
          </a:p>
        </p:txBody>
      </p:sp>
    </p:spTree>
    <p:extLst>
      <p:ext uri="{BB962C8B-B14F-4D97-AF65-F5344CB8AC3E}">
        <p14:creationId xmlns:p14="http://schemas.microsoft.com/office/powerpoint/2010/main" val="2379718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C24CF4-780A-4E89-BB76-18384A5FB34D}"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C394479-D200-4348-B17F-7CA49E1E4932}" type="slidenum">
              <a:rPr lang="en-US" smtClean="0"/>
              <a:t>‹#›</a:t>
            </a:fld>
            <a:endParaRPr lang="en-US"/>
          </a:p>
        </p:txBody>
      </p:sp>
    </p:spTree>
    <p:extLst>
      <p:ext uri="{BB962C8B-B14F-4D97-AF65-F5344CB8AC3E}">
        <p14:creationId xmlns:p14="http://schemas.microsoft.com/office/powerpoint/2010/main" val="1604399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C24CF4-780A-4E89-BB76-18384A5FB34D}" type="datetimeFigureOut">
              <a:rPr lang="en-US" smtClean="0"/>
              <a:t>12/6/2025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C394479-D200-4348-B17F-7CA49E1E4932}" type="slidenum">
              <a:rPr lang="en-US" smtClean="0"/>
              <a:t>‹#›</a:t>
            </a:fld>
            <a:endParaRPr lang="en-US"/>
          </a:p>
        </p:txBody>
      </p:sp>
    </p:spTree>
    <p:extLst>
      <p:ext uri="{BB962C8B-B14F-4D97-AF65-F5344CB8AC3E}">
        <p14:creationId xmlns:p14="http://schemas.microsoft.com/office/powerpoint/2010/main" val="1189109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0C24CF4-780A-4E89-BB76-18384A5FB34D}" type="datetimeFigureOut">
              <a:rPr lang="en-US" smtClean="0"/>
              <a:t>12/6/2025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C394479-D200-4348-B17F-7CA49E1E4932}" type="slidenum">
              <a:rPr lang="en-US" smtClean="0"/>
              <a:t>‹#›</a:t>
            </a:fld>
            <a:endParaRPr lang="en-US"/>
          </a:p>
        </p:txBody>
      </p:sp>
    </p:spTree>
    <p:extLst>
      <p:ext uri="{BB962C8B-B14F-4D97-AF65-F5344CB8AC3E}">
        <p14:creationId xmlns:p14="http://schemas.microsoft.com/office/powerpoint/2010/main" val="2469491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C24CF4-780A-4E89-BB76-18384A5FB34D}" type="datetimeFigureOut">
              <a:rPr lang="en-US" smtClean="0"/>
              <a:t>12/6/2025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C394479-D200-4348-B17F-7CA49E1E4932}" type="slidenum">
              <a:rPr lang="en-US" smtClean="0"/>
              <a:t>‹#›</a:t>
            </a:fld>
            <a:endParaRPr lang="en-US"/>
          </a:p>
        </p:txBody>
      </p:sp>
    </p:spTree>
    <p:extLst>
      <p:ext uri="{BB962C8B-B14F-4D97-AF65-F5344CB8AC3E}">
        <p14:creationId xmlns:p14="http://schemas.microsoft.com/office/powerpoint/2010/main" val="284642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C24CF4-780A-4E89-BB76-18384A5FB34D}" type="datetimeFigureOut">
              <a:rPr lang="en-US" smtClean="0"/>
              <a:t>12/6/2025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C394479-D200-4348-B17F-7CA49E1E4932}" type="slidenum">
              <a:rPr lang="en-US" smtClean="0"/>
              <a:t>‹#›</a:t>
            </a:fld>
            <a:endParaRPr lang="en-US"/>
          </a:p>
        </p:txBody>
      </p:sp>
    </p:spTree>
    <p:extLst>
      <p:ext uri="{BB962C8B-B14F-4D97-AF65-F5344CB8AC3E}">
        <p14:creationId xmlns:p14="http://schemas.microsoft.com/office/powerpoint/2010/main" val="1273825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C24CF4-780A-4E89-BB76-18384A5FB34D}" type="datetimeFigureOut">
              <a:rPr lang="en-US" smtClean="0"/>
              <a:t>12/6/2025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C394479-D200-4348-B17F-7CA49E1E4932}" type="slidenum">
              <a:rPr lang="en-US" smtClean="0"/>
              <a:t>‹#›</a:t>
            </a:fld>
            <a:endParaRPr lang="en-US"/>
          </a:p>
        </p:txBody>
      </p:sp>
    </p:spTree>
    <p:extLst>
      <p:ext uri="{BB962C8B-B14F-4D97-AF65-F5344CB8AC3E}">
        <p14:creationId xmlns:p14="http://schemas.microsoft.com/office/powerpoint/2010/main" val="4102838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C24CF4-780A-4E89-BB76-18384A5FB34D}" type="datetimeFigureOut">
              <a:rPr lang="en-US" smtClean="0"/>
              <a:t>12/6/2025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C394479-D200-4348-B17F-7CA49E1E4932}" type="slidenum">
              <a:rPr lang="en-US" smtClean="0"/>
              <a:t>‹#›</a:t>
            </a:fld>
            <a:endParaRPr lang="en-US"/>
          </a:p>
        </p:txBody>
      </p:sp>
    </p:spTree>
    <p:extLst>
      <p:ext uri="{BB962C8B-B14F-4D97-AF65-F5344CB8AC3E}">
        <p14:creationId xmlns:p14="http://schemas.microsoft.com/office/powerpoint/2010/main" val="2556608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0C24CF4-780A-4E89-BB76-18384A5FB34D}" type="datetimeFigureOut">
              <a:rPr lang="en-US" smtClean="0"/>
              <a:t>12/6/2025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C394479-D200-4348-B17F-7CA49E1E4932}" type="slidenum">
              <a:rPr lang="en-US" smtClean="0"/>
              <a:t>‹#›</a:t>
            </a:fld>
            <a:endParaRPr lang="en-US"/>
          </a:p>
        </p:txBody>
      </p:sp>
    </p:spTree>
    <p:extLst>
      <p:ext uri="{BB962C8B-B14F-4D97-AF65-F5344CB8AC3E}">
        <p14:creationId xmlns:p14="http://schemas.microsoft.com/office/powerpoint/2010/main" val="268826647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4.xml"/><Relationship Id="rId7" Type="http://schemas.openxmlformats.org/officeDocument/2006/relationships/diagramQuickStyle" Target="../diagrams/quickStyle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8.png"/><Relationship Id="rId4" Type="http://schemas.openxmlformats.org/officeDocument/2006/relationships/image" Target="../media/image17.jpg"/><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tel:100"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3412" y="293450"/>
            <a:ext cx="8915399" cy="1468800"/>
          </a:xfrm>
        </p:spPr>
        <p:txBody>
          <a:bodyPr>
            <a:normAutofit/>
          </a:bodyPr>
          <a:lstStyle/>
          <a:p>
            <a:pPr algn="ctr"/>
            <a:r>
              <a:rPr lang="en-US" sz="8000" dirty="0" err="1" smtClean="0">
                <a:latin typeface="Andalus" panose="02020603050405020304" pitchFamily="18" charset="-78"/>
                <a:cs typeface="Andalus" panose="02020603050405020304" pitchFamily="18" charset="-78"/>
              </a:rPr>
              <a:t>بسم</a:t>
            </a:r>
            <a:r>
              <a:rPr lang="en-US" sz="8000" dirty="0" smtClean="0">
                <a:latin typeface="Andalus" panose="02020603050405020304" pitchFamily="18" charset="-78"/>
                <a:cs typeface="Andalus" panose="02020603050405020304" pitchFamily="18" charset="-78"/>
              </a:rPr>
              <a:t> </a:t>
            </a:r>
            <a:r>
              <a:rPr lang="en-US" sz="8000" dirty="0" err="1" smtClean="0">
                <a:latin typeface="Andalus" panose="02020603050405020304" pitchFamily="18" charset="-78"/>
                <a:cs typeface="Andalus" panose="02020603050405020304" pitchFamily="18" charset="-78"/>
              </a:rPr>
              <a:t>الله</a:t>
            </a:r>
            <a:r>
              <a:rPr lang="en-US" sz="8000" dirty="0" smtClean="0">
                <a:latin typeface="Andalus" panose="02020603050405020304" pitchFamily="18" charset="-78"/>
                <a:cs typeface="Andalus" panose="02020603050405020304" pitchFamily="18" charset="-78"/>
              </a:rPr>
              <a:t> </a:t>
            </a:r>
            <a:r>
              <a:rPr lang="en-US" sz="8000" dirty="0" err="1" smtClean="0">
                <a:latin typeface="Andalus" panose="02020603050405020304" pitchFamily="18" charset="-78"/>
                <a:cs typeface="Andalus" panose="02020603050405020304" pitchFamily="18" charset="-78"/>
              </a:rPr>
              <a:t>الرحمن</a:t>
            </a:r>
            <a:r>
              <a:rPr lang="en-US" sz="8000" dirty="0" smtClean="0">
                <a:latin typeface="Andalus" panose="02020603050405020304" pitchFamily="18" charset="-78"/>
                <a:cs typeface="Andalus" panose="02020603050405020304" pitchFamily="18" charset="-78"/>
              </a:rPr>
              <a:t> </a:t>
            </a:r>
            <a:r>
              <a:rPr lang="en-US" sz="8000" dirty="0" err="1" smtClean="0">
                <a:latin typeface="Andalus" panose="02020603050405020304" pitchFamily="18" charset="-78"/>
                <a:cs typeface="Andalus" panose="02020603050405020304" pitchFamily="18" charset="-78"/>
              </a:rPr>
              <a:t>الرحیم</a:t>
            </a:r>
            <a:r>
              <a:rPr lang="en-US" sz="8000" dirty="0" smtClean="0">
                <a:latin typeface="Andalus" panose="02020603050405020304" pitchFamily="18" charset="-78"/>
                <a:cs typeface="Andalus" panose="02020603050405020304" pitchFamily="18" charset="-78"/>
              </a:rPr>
              <a:t> </a:t>
            </a:r>
            <a:endParaRPr lang="en-US" sz="8000" dirty="0">
              <a:latin typeface="Andalus" panose="02020603050405020304" pitchFamily="18" charset="-78"/>
              <a:cs typeface="Andalus" panose="02020603050405020304" pitchFamily="18" charset="-78"/>
            </a:endParaRPr>
          </a:p>
        </p:txBody>
      </p:sp>
      <p:sp>
        <p:nvSpPr>
          <p:cNvPr id="5" name="Horizontal Scroll 4"/>
          <p:cNvSpPr/>
          <p:nvPr/>
        </p:nvSpPr>
        <p:spPr>
          <a:xfrm>
            <a:off x="3441700" y="2019300"/>
            <a:ext cx="6032500" cy="2044700"/>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lvl="1" algn="just" rtl="1"/>
            <a:r>
              <a:rPr lang="fa-IR" sz="5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cs typeface="B Titr" panose="00000700000000000000" pitchFamily="2" charset="-78"/>
              </a:rPr>
              <a:t>موضوع ارائه</a:t>
            </a:r>
            <a:r>
              <a:rPr lang="en-US" sz="5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cs typeface="B Titr" panose="00000700000000000000" pitchFamily="2" charset="-78"/>
              </a:rPr>
              <a:t>: </a:t>
            </a:r>
            <a:r>
              <a:rPr lang="fa-IR" sz="5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cs typeface="B Titr" panose="00000700000000000000" pitchFamily="2" charset="-78"/>
              </a:rPr>
              <a:t> </a:t>
            </a:r>
            <a:r>
              <a:rPr lang="en-US" sz="5400" b="1" dirty="0" err="1" smtClean="0">
                <a:ln w="9525">
                  <a:solidFill>
                    <a:schemeClr val="bg1"/>
                  </a:solidFill>
                  <a:prstDash val="solid"/>
                </a:ln>
                <a:solidFill>
                  <a:srgbClr val="FFFF00"/>
                </a:solidFill>
                <a:effectLst>
                  <a:outerShdw blurRad="12700" dist="38100" dir="2700000" algn="tl" rotWithShape="0">
                    <a:schemeClr val="bg1">
                      <a:lumMod val="50000"/>
                    </a:schemeClr>
                  </a:outerShdw>
                </a:effectLst>
                <a:cs typeface="B Titr" panose="00000700000000000000" pitchFamily="2" charset="-78"/>
              </a:rPr>
              <a:t>سمپلر</a:t>
            </a:r>
            <a:endParaRPr lang="en-US" sz="5400" b="1" dirty="0">
              <a:ln w="9525">
                <a:solidFill>
                  <a:schemeClr val="bg1"/>
                </a:solidFill>
                <a:prstDash val="solid"/>
              </a:ln>
              <a:solidFill>
                <a:srgbClr val="FFFF00"/>
              </a:solidFill>
              <a:effectLst>
                <a:outerShdw blurRad="12700" dist="38100" dir="2700000" algn="tl" rotWithShape="0">
                  <a:schemeClr val="bg1">
                    <a:lumMod val="50000"/>
                  </a:schemeClr>
                </a:outerShdw>
              </a:effectLst>
              <a:cs typeface="B Titr" panose="000007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76052">
            <a:off x="8586350" y="4791571"/>
            <a:ext cx="3277610" cy="13110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52189">
            <a:off x="5160097" y="4055796"/>
            <a:ext cx="2560411" cy="2560411"/>
          </a:xfrm>
          <a:prstGeom prst="ellipse">
            <a:avLst/>
          </a:prstGeom>
          <a:ln>
            <a:noFill/>
          </a:ln>
          <a:effectLst>
            <a:softEdge rad="112500"/>
          </a:effectLst>
        </p:spPr>
      </p:pic>
      <p:pic>
        <p:nvPicPr>
          <p:cNvPr id="1028" name="Picture 4" descr="نکات کاربردی برای انتخاب یک سمپلر مناسب - پارس‌ژن"/>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8423" y="4420186"/>
            <a:ext cx="3058041" cy="229058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387492"/>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33573" y="436346"/>
            <a:ext cx="9133371" cy="757024"/>
          </a:xfrm>
          <a:prstGeom prst="rect">
            <a:avLst/>
          </a:prstGeom>
        </p:spPr>
        <p:txBody>
          <a:bodyPr>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panose="020B0604020202020204" pitchFamily="34" charset="0"/>
                <a:cs typeface="B Titr" panose="00000700000000000000" pitchFamily="2" charset="-78"/>
              </a:rPr>
              <a:t>کنترل کیفی سمپلر</a:t>
            </a:r>
            <a:endParaRPr lang="en-US"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ndalus" panose="02020603050405020304" pitchFamily="18" charset="-78"/>
              <a:cs typeface="B Titr" panose="00000700000000000000" pitchFamily="2" charset="-78"/>
            </a:endParaRPr>
          </a:p>
        </p:txBody>
      </p:sp>
      <p:sp>
        <p:nvSpPr>
          <p:cNvPr id="4" name="Up Arrow Callout 3"/>
          <p:cNvSpPr/>
          <p:nvPr/>
        </p:nvSpPr>
        <p:spPr>
          <a:xfrm>
            <a:off x="2293749" y="1193370"/>
            <a:ext cx="7769480" cy="1673816"/>
          </a:xfrm>
          <a:prstGeom prst="up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Titr" panose="00000700000000000000" pitchFamily="2" charset="-78"/>
              </a:rPr>
              <a:t>بررسی دقت و صحت سالی 4 بار (هر 3 ماه)</a:t>
            </a:r>
          </a:p>
          <a:p>
            <a:pPr algn="ctr" rtl="1"/>
            <a:r>
              <a:rPr lang="fa-IR" dirty="0">
                <a:cs typeface="B Titr" panose="00000700000000000000" pitchFamily="2" charset="-78"/>
              </a:rPr>
              <a:t> به روش رنگ سنجی (سمپلر های کمتر از 1 میکرولیتر) </a:t>
            </a:r>
            <a:endParaRPr lang="fa-IR" dirty="0" smtClean="0">
              <a:cs typeface="B Titr" panose="00000700000000000000" pitchFamily="2" charset="-78"/>
            </a:endParaRPr>
          </a:p>
          <a:p>
            <a:pPr algn="ctr" rtl="1"/>
            <a:r>
              <a:rPr lang="fa-IR" dirty="0" smtClean="0">
                <a:cs typeface="B Titr" panose="00000700000000000000" pitchFamily="2" charset="-78"/>
              </a:rPr>
              <a:t>و </a:t>
            </a:r>
            <a:r>
              <a:rPr lang="fa-IR" dirty="0">
                <a:cs typeface="B Titr" panose="00000700000000000000" pitchFamily="2" charset="-78"/>
              </a:rPr>
              <a:t>یا وزن سنجی (سمپلر های بالاتر از 1 میکرولیتر) امکان پذیر است</a:t>
            </a:r>
            <a:r>
              <a:rPr lang="fa-IR" dirty="0" smtClean="0">
                <a:cs typeface="B Titr" panose="00000700000000000000" pitchFamily="2" charset="-78"/>
              </a:rPr>
              <a:t>.</a:t>
            </a:r>
            <a:endParaRPr lang="en-US" dirty="0">
              <a:cs typeface="B Titr" panose="00000700000000000000" pitchFamily="2" charset="-78"/>
            </a:endParaRPr>
          </a:p>
        </p:txBody>
      </p:sp>
      <p:sp>
        <p:nvSpPr>
          <p:cNvPr id="5" name="Title 1"/>
          <p:cNvSpPr txBox="1">
            <a:spLocks/>
          </p:cNvSpPr>
          <p:nvPr/>
        </p:nvSpPr>
        <p:spPr>
          <a:xfrm>
            <a:off x="1433573" y="3245698"/>
            <a:ext cx="9133371" cy="757024"/>
          </a:xfrm>
          <a:prstGeom prst="rect">
            <a:avLst/>
          </a:prstGeom>
        </p:spPr>
        <p:txBody>
          <a:bodyPr>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b="1" dirty="0" smtClean="0">
                <a:ln w="9525">
                  <a:solidFill>
                    <a:schemeClr val="bg1"/>
                  </a:solidFill>
                  <a:prstDash val="solid"/>
                </a:ln>
                <a:solidFill>
                  <a:schemeClr val="accent1">
                    <a:lumMod val="50000"/>
                  </a:schemeClr>
                </a:solidFill>
                <a:effectLst>
                  <a:outerShdw blurRad="12700" dist="38100" dir="2700000" algn="tl" rotWithShape="0">
                    <a:schemeClr val="accent5">
                      <a:lumMod val="60000"/>
                      <a:lumOff val="40000"/>
                    </a:schemeClr>
                  </a:outerShdw>
                </a:effectLst>
                <a:latin typeface="Arial" panose="020B0604020202020204" pitchFamily="34" charset="0"/>
                <a:cs typeface="B Titr" panose="00000700000000000000" pitchFamily="2" charset="-78"/>
              </a:rPr>
              <a:t>کنترل دقت سمپلر</a:t>
            </a:r>
            <a:endParaRPr lang="en-US" b="1" dirty="0">
              <a:ln w="9525">
                <a:solidFill>
                  <a:schemeClr val="bg1"/>
                </a:solidFill>
                <a:prstDash val="solid"/>
              </a:ln>
              <a:solidFill>
                <a:schemeClr val="accent1">
                  <a:lumMod val="50000"/>
                </a:schemeClr>
              </a:solidFill>
              <a:effectLst>
                <a:outerShdw blurRad="12700" dist="38100" dir="2700000" algn="tl" rotWithShape="0">
                  <a:schemeClr val="accent5">
                    <a:lumMod val="60000"/>
                    <a:lumOff val="40000"/>
                  </a:schemeClr>
                </a:outerShdw>
              </a:effectLst>
              <a:latin typeface="Andalus" panose="02020603050405020304" pitchFamily="18" charset="-78"/>
              <a:cs typeface="B Titr" panose="00000700000000000000" pitchFamily="2" charset="-78"/>
            </a:endParaRPr>
          </a:p>
        </p:txBody>
      </p:sp>
      <p:sp>
        <p:nvSpPr>
          <p:cNvPr id="6" name="Up Arrow Callout 5"/>
          <p:cNvSpPr/>
          <p:nvPr/>
        </p:nvSpPr>
        <p:spPr>
          <a:xfrm>
            <a:off x="2293749" y="3770557"/>
            <a:ext cx="7769480" cy="2457679"/>
          </a:xfrm>
          <a:prstGeom prst="up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smtClean="0">
                <a:cs typeface="B Titr" panose="00000700000000000000" pitchFamily="2" charset="-78"/>
              </a:rPr>
              <a:t>*در </a:t>
            </a:r>
            <a:r>
              <a:rPr lang="fa-IR" dirty="0">
                <a:cs typeface="B Titr" panose="00000700000000000000" pitchFamily="2" charset="-78"/>
              </a:rPr>
              <a:t>کارهای روتین سمپلرها به دو گروه 100-10 میکرولیتر و 1000-100 میکرولیتر تقسیم می شوند.</a:t>
            </a:r>
          </a:p>
          <a:p>
            <a:pPr algn="ctr" rtl="1"/>
            <a:r>
              <a:rPr lang="fa-IR" dirty="0">
                <a:cs typeface="B Titr" panose="00000700000000000000" pitchFamily="2" charset="-78"/>
              </a:rPr>
              <a:t>*</a:t>
            </a:r>
            <a:r>
              <a:rPr lang="fa-IR" dirty="0" smtClean="0">
                <a:cs typeface="B Titr" panose="00000700000000000000" pitchFamily="2" charset="-78"/>
              </a:rPr>
              <a:t>برای </a:t>
            </a:r>
            <a:r>
              <a:rPr lang="fa-IR" dirty="0">
                <a:cs typeface="B Titr" panose="00000700000000000000" pitchFamily="2" charset="-78"/>
              </a:rPr>
              <a:t>گروه اول از روش رنگ سنجی </a:t>
            </a:r>
            <a:r>
              <a:rPr lang="fa-IR" dirty="0" smtClean="0">
                <a:cs typeface="B Titr" panose="00000700000000000000" pitchFamily="2" charset="-78"/>
              </a:rPr>
              <a:t>(</a:t>
            </a:r>
            <a:r>
              <a:rPr lang="en-US" dirty="0" err="1">
                <a:cs typeface="B Titr" panose="00000700000000000000" pitchFamily="2" charset="-78"/>
              </a:rPr>
              <a:t>Spectrophtometric</a:t>
            </a:r>
            <a:r>
              <a:rPr lang="en-US" dirty="0">
                <a:cs typeface="B Titr" panose="00000700000000000000" pitchFamily="2" charset="-78"/>
              </a:rPr>
              <a:t> or Colorimetric </a:t>
            </a:r>
            <a:r>
              <a:rPr lang="fa-IR" dirty="0" smtClean="0">
                <a:cs typeface="B Titr" panose="00000700000000000000" pitchFamily="2" charset="-78"/>
              </a:rPr>
              <a:t>   </a:t>
            </a:r>
            <a:r>
              <a:rPr lang="en-US" dirty="0" smtClean="0">
                <a:cs typeface="B Titr" panose="00000700000000000000" pitchFamily="2" charset="-78"/>
              </a:rPr>
              <a:t>Method </a:t>
            </a:r>
            <a:r>
              <a:rPr lang="fa-IR" dirty="0" smtClean="0">
                <a:cs typeface="B Titr" panose="00000700000000000000" pitchFamily="2" charset="-78"/>
              </a:rPr>
              <a:t>  ) یا </a:t>
            </a:r>
            <a:r>
              <a:rPr lang="fa-IR" dirty="0">
                <a:cs typeface="B Titr" panose="00000700000000000000" pitchFamily="2" charset="-78"/>
              </a:rPr>
              <a:t>وزن سنجی استفاده می شود.</a:t>
            </a:r>
            <a:endParaRPr lang="en-US" dirty="0">
              <a:cs typeface="B Titr" panose="00000700000000000000" pitchFamily="2" charset="-78"/>
            </a:endParaRPr>
          </a:p>
        </p:txBody>
      </p:sp>
    </p:spTree>
    <p:extLst>
      <p:ext uri="{BB962C8B-B14F-4D97-AF65-F5344CB8AC3E}">
        <p14:creationId xmlns:p14="http://schemas.microsoft.com/office/powerpoint/2010/main" val="1782450073"/>
      </p:ext>
    </p:extLst>
  </p:cSld>
  <p:clrMapOvr>
    <a:masterClrMapping/>
  </p:clrMapOvr>
  <mc:AlternateContent xmlns:mc="http://schemas.openxmlformats.org/markup-compatibility/2006" xmlns:p14="http://schemas.microsoft.com/office/powerpoint/2010/main">
    <mc:Choice Requires="p14">
      <p:transition spd="slow" p14:dur="2000" advTm="47000"/>
    </mc:Choice>
    <mc:Fallback xmlns="">
      <p:transition spd="slow" advTm="47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5698" y="3944202"/>
            <a:ext cx="10058400" cy="1473958"/>
          </a:xfrm>
        </p:spPr>
        <p:txBody>
          <a:bodyPr>
            <a:normAutofit/>
          </a:bodyPr>
          <a:lstStyle/>
          <a:p>
            <a:endParaRPr lang="fa-IR" dirty="0"/>
          </a:p>
        </p:txBody>
      </p:sp>
      <p:pic>
        <p:nvPicPr>
          <p:cNvPr id="5" name="Content Placeholder 4"/>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0" y="1"/>
            <a:ext cx="12192000" cy="6858000"/>
          </a:xfrm>
        </p:spPr>
      </p:pic>
      <p:graphicFrame>
        <p:nvGraphicFramePr>
          <p:cNvPr id="6" name="Content Placeholder 7"/>
          <p:cNvGraphicFramePr>
            <a:graphicFrameLocks noGrp="1"/>
          </p:cNvGraphicFramePr>
          <p:nvPr>
            <p:ph sz="half" idx="1"/>
            <p:extLst/>
          </p:nvPr>
        </p:nvGraphicFramePr>
        <p:xfrm>
          <a:off x="1310185" y="723331"/>
          <a:ext cx="9144000" cy="518614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761186869"/>
      </p:ext>
    </p:extLst>
  </p:cSld>
  <p:clrMapOvr>
    <a:masterClrMapping/>
  </p:clrMapOvr>
  <mc:AlternateContent xmlns:mc="http://schemas.openxmlformats.org/markup-compatibility/2006" xmlns:p14="http://schemas.microsoft.com/office/powerpoint/2010/main">
    <mc:Choice Requires="p14">
      <p:transition spd="slow" p14:dur="2000" advTm="93946"/>
    </mc:Choice>
    <mc:Fallback xmlns="">
      <p:transition spd="slow" advTm="939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2410" y="805912"/>
            <a:ext cx="8915400" cy="844074"/>
          </a:xfrm>
        </p:spPr>
        <p:txBody>
          <a:bodyPr>
            <a:normAutofit/>
          </a:bodyPr>
          <a:lstStyle/>
          <a:p>
            <a:pPr algn="justLow" rtl="1"/>
            <a:r>
              <a:rPr lang="fa-IR" sz="2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cs typeface="B Titr" panose="00000700000000000000" pitchFamily="2" charset="-78"/>
              </a:rPr>
              <a:t>1. به روش رنگ سنجی : برای سمپلر های کمتر از 1 میکرو لیتر</a:t>
            </a:r>
          </a:p>
          <a:p>
            <a:pPr marL="0" indent="0" algn="justLow" rtl="1">
              <a:buNone/>
            </a:pPr>
            <a:endParaRPr lang="fa-IR" sz="2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indent="0" algn="justLow" rtl="1">
              <a:buNone/>
            </a:pPr>
            <a:endParaRPr lang="fa-IR" sz="2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indent="0" algn="justLow" rtl="1">
              <a:buNone/>
            </a:pPr>
            <a:endParaRPr lang="fa-IR" sz="2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indent="0" algn="justLow" rtl="1">
              <a:buNone/>
            </a:pPr>
            <a:endParaRPr lang="fa-IR" sz="2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indent="0" algn="justLow" rtl="1">
              <a:buNone/>
            </a:pPr>
            <a:endParaRPr lang="en-US" sz="2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4" name="Rounded Rectangle 3"/>
          <p:cNvSpPr/>
          <p:nvPr/>
        </p:nvSpPr>
        <p:spPr>
          <a:xfrm>
            <a:off x="4752275" y="2001647"/>
            <a:ext cx="6235700" cy="1193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b="1" dirty="0" smtClean="0">
                <a:cs typeface="B Nazanin" panose="00000400000000000000" pitchFamily="2" charset="-78"/>
              </a:rPr>
              <a:t>در این روش با تهیه محلول های رنگی از موادی مانند پودر رنگ سبز خوراکی (درطول موج 620 نانو متر_ 630 نانو متر) و یا پارانیتروفنل (در طول موج های 401 یا 405 نانومتر) ، که در طول موج های مورد اشاره دارای جذب پایدار می باشند.</a:t>
            </a:r>
            <a:endParaRPr lang="en-US" b="1" dirty="0">
              <a:cs typeface="B Nazanin" panose="00000400000000000000" pitchFamily="2" charset="-78"/>
            </a:endParaRPr>
          </a:p>
        </p:txBody>
      </p:sp>
      <p:sp>
        <p:nvSpPr>
          <p:cNvPr id="5" name="Rounded Rectangle 4"/>
          <p:cNvSpPr/>
          <p:nvPr/>
        </p:nvSpPr>
        <p:spPr>
          <a:xfrm>
            <a:off x="2189352" y="3547108"/>
            <a:ext cx="6362700" cy="297266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Low" rtl="1"/>
            <a:r>
              <a:rPr lang="fa-IR" b="1"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*لوازم مورد نیاز:</a:t>
            </a:r>
            <a:endParaRPr lang="en-US" b="1" dirty="0" smtClean="0">
              <a:ln w="0"/>
              <a:solidFill>
                <a:schemeClr val="tx1"/>
              </a:solidFill>
              <a:effectLst>
                <a:outerShdw blurRad="38100" dist="19050" dir="2700000" algn="tl" rotWithShape="0">
                  <a:schemeClr val="dk1">
                    <a:alpha val="40000"/>
                  </a:schemeClr>
                </a:outerShdw>
              </a:effectLst>
              <a:cs typeface="B Titr" panose="00000700000000000000" pitchFamily="2" charset="-78"/>
            </a:endParaRPr>
          </a:p>
          <a:p>
            <a:pPr algn="justLow" rtl="1"/>
            <a:endParaRPr lang="fa-IR" b="1" dirty="0" smtClean="0">
              <a:ln w="0"/>
              <a:solidFill>
                <a:schemeClr val="tx1"/>
              </a:solidFill>
              <a:effectLst>
                <a:outerShdw blurRad="38100" dist="19050" dir="2700000" algn="tl" rotWithShape="0">
                  <a:schemeClr val="dk1">
                    <a:alpha val="40000"/>
                  </a:schemeClr>
                </a:outerShdw>
              </a:effectLst>
            </a:endParaRPr>
          </a:p>
          <a:p>
            <a:pPr marL="342900" indent="-342900" algn="justLow" rtl="1">
              <a:buFont typeface="+mj-lt"/>
              <a:buAutoNum type="arabicPeriod"/>
            </a:pPr>
            <a:r>
              <a:rPr lang="fa-IR" b="1" dirty="0" smtClean="0">
                <a:cs typeface="B Nazanin" panose="00000400000000000000" pitchFamily="2" charset="-78"/>
              </a:rPr>
              <a:t>آب مقطر</a:t>
            </a:r>
          </a:p>
          <a:p>
            <a:pPr marL="342900" indent="-342900" algn="justLow" rtl="1">
              <a:buFont typeface="+mj-lt"/>
              <a:buAutoNum type="arabicPeriod"/>
            </a:pPr>
            <a:r>
              <a:rPr lang="fa-IR" b="1" dirty="0" smtClean="0">
                <a:cs typeface="B Nazanin" panose="00000400000000000000" pitchFamily="2" charset="-78"/>
              </a:rPr>
              <a:t>هیدروکسید سدیم </a:t>
            </a:r>
            <a:r>
              <a:rPr lang="en-US" b="1" dirty="0" smtClean="0">
                <a:cs typeface="B Nazanin" panose="00000400000000000000" pitchFamily="2" charset="-78"/>
              </a:rPr>
              <a:t>N </a:t>
            </a:r>
            <a:r>
              <a:rPr lang="fa-IR" b="1" dirty="0" smtClean="0">
                <a:cs typeface="B Nazanin" panose="00000400000000000000" pitchFamily="2" charset="-78"/>
              </a:rPr>
              <a:t> 0/01 : محلولی که برای تهیه رقت از پارانیتروفنل استفاده می شود.</a:t>
            </a:r>
          </a:p>
          <a:p>
            <a:pPr marL="342900" indent="-342900" algn="justLow" rtl="1">
              <a:buFont typeface="+mj-lt"/>
              <a:buAutoNum type="arabicPeriod"/>
            </a:pPr>
            <a:r>
              <a:rPr lang="fa-IR" b="1" dirty="0" smtClean="0">
                <a:cs typeface="B Nazanin" panose="00000400000000000000" pitchFamily="2" charset="-78"/>
              </a:rPr>
              <a:t>لوازم شیشه ای کلاس </a:t>
            </a:r>
            <a:r>
              <a:rPr lang="en-US" b="1" dirty="0" smtClean="0">
                <a:cs typeface="B Nazanin" panose="00000400000000000000" pitchFamily="2" charset="-78"/>
              </a:rPr>
              <a:t>A</a:t>
            </a:r>
            <a:r>
              <a:rPr lang="fa-IR" b="1" dirty="0" smtClean="0">
                <a:cs typeface="B Nazanin" panose="00000400000000000000" pitchFamily="2" charset="-78"/>
              </a:rPr>
              <a:t> : مانند بالن ژوژه پی پت و لوله آزمایش به تعداد کافی</a:t>
            </a:r>
          </a:p>
          <a:p>
            <a:pPr marL="342900" indent="-342900" algn="justLow" rtl="1">
              <a:buFont typeface="+mj-lt"/>
              <a:buAutoNum type="arabicPeriod"/>
            </a:pPr>
            <a:r>
              <a:rPr lang="fa-IR" b="1" dirty="0" smtClean="0">
                <a:cs typeface="B Nazanin" panose="00000400000000000000" pitchFamily="2" charset="-78"/>
              </a:rPr>
              <a:t>رنگ سبز خوراکی یا پارانیتروفنل</a:t>
            </a:r>
          </a:p>
          <a:p>
            <a:pPr marL="342900" indent="-342900" algn="justLow" rtl="1">
              <a:buFont typeface="+mj-lt"/>
              <a:buAutoNum type="arabicPeriod"/>
            </a:pPr>
            <a:r>
              <a:rPr lang="fa-IR" b="1" dirty="0" smtClean="0">
                <a:cs typeface="B Nazanin" panose="00000400000000000000" pitchFamily="2" charset="-78"/>
              </a:rPr>
              <a:t>ترازوی کالیبره شده</a:t>
            </a:r>
          </a:p>
          <a:p>
            <a:pPr marL="342900" indent="-342900" algn="justLow" rtl="1">
              <a:buFont typeface="+mj-lt"/>
              <a:buAutoNum type="arabicPeriod"/>
            </a:pPr>
            <a:r>
              <a:rPr lang="fa-IR" b="1" dirty="0" smtClean="0">
                <a:cs typeface="B Nazanin" panose="00000400000000000000" pitchFamily="2" charset="-78"/>
              </a:rPr>
              <a:t>اسپکتروفتومتر یا فتومتر </a:t>
            </a:r>
            <a:endParaRPr lang="en-US" b="1" dirty="0">
              <a:cs typeface="B Nazanin" panose="00000400000000000000" pitchFamily="2" charset="-78"/>
            </a:endParaRPr>
          </a:p>
        </p:txBody>
      </p:sp>
    </p:spTree>
    <p:extLst>
      <p:ext uri="{BB962C8B-B14F-4D97-AF65-F5344CB8AC3E}">
        <p14:creationId xmlns:p14="http://schemas.microsoft.com/office/powerpoint/2010/main" val="888349308"/>
      </p:ext>
    </p:extLst>
  </p:cSld>
  <p:clrMapOvr>
    <a:masterClrMapping/>
  </p:clrMapOvr>
  <p:transition spd="slow" advTm="63000">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5228" y="1244600"/>
            <a:ext cx="7888636" cy="787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sz="2400" dirty="0" smtClean="0">
                <a:cs typeface="B Titr" panose="00000700000000000000" pitchFamily="2" charset="-78"/>
              </a:rPr>
              <a:t>2. به روش وزن سنجی :</a:t>
            </a:r>
            <a:endParaRPr lang="en-US" sz="2400" dirty="0">
              <a:solidFill>
                <a:schemeClr val="accent1">
                  <a:lumMod val="40000"/>
                  <a:lumOff val="60000"/>
                </a:schemeClr>
              </a:solidFill>
              <a:cs typeface="B Titr" panose="00000700000000000000" pitchFamily="2" charset="-78"/>
            </a:endParaRPr>
          </a:p>
        </p:txBody>
      </p:sp>
      <p:sp>
        <p:nvSpPr>
          <p:cNvPr id="3" name="Rounded Rectangle 2"/>
          <p:cNvSpPr/>
          <p:nvPr/>
        </p:nvSpPr>
        <p:spPr>
          <a:xfrm>
            <a:off x="3225154" y="2742325"/>
            <a:ext cx="6428785" cy="252817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1"/>
            <a:r>
              <a:rPr lang="en-US" sz="2400" b="1" dirty="0" err="1" smtClean="0">
                <a:solidFill>
                  <a:schemeClr val="tx1"/>
                </a:solidFill>
                <a:effectLst>
                  <a:outerShdw blurRad="38100" dist="38100" dir="2700000" algn="tl">
                    <a:srgbClr val="000000">
                      <a:alpha val="43137"/>
                    </a:srgbClr>
                  </a:outerShdw>
                </a:effectLst>
                <a:cs typeface="B Morvarid" panose="020B0604020202020204" charset="-78"/>
              </a:rPr>
              <a:t>برای</a:t>
            </a:r>
            <a:r>
              <a:rPr lang="en-US" sz="2400" b="1" dirty="0" smtClean="0">
                <a:solidFill>
                  <a:schemeClr val="tx1"/>
                </a:solidFill>
                <a:effectLst>
                  <a:outerShdw blurRad="38100" dist="38100" dir="2700000" algn="tl">
                    <a:srgbClr val="000000">
                      <a:alpha val="43137"/>
                    </a:srgbClr>
                  </a:outerShdw>
                </a:effectLst>
                <a:cs typeface="B Morvarid" panose="020B0604020202020204" charset="-78"/>
              </a:rPr>
              <a:t> </a:t>
            </a:r>
            <a:r>
              <a:rPr lang="en-US" sz="2400" b="1" dirty="0" err="1" smtClean="0">
                <a:solidFill>
                  <a:schemeClr val="tx1"/>
                </a:solidFill>
                <a:effectLst>
                  <a:outerShdw blurRad="38100" dist="38100" dir="2700000" algn="tl">
                    <a:srgbClr val="000000">
                      <a:alpha val="43137"/>
                    </a:srgbClr>
                  </a:outerShdw>
                </a:effectLst>
                <a:cs typeface="B Morvarid" panose="020B0604020202020204" charset="-78"/>
              </a:rPr>
              <a:t>سمپلر</a:t>
            </a:r>
            <a:r>
              <a:rPr lang="en-US" sz="2400" b="1" dirty="0" smtClean="0">
                <a:solidFill>
                  <a:schemeClr val="tx1"/>
                </a:solidFill>
                <a:effectLst>
                  <a:outerShdw blurRad="38100" dist="38100" dir="2700000" algn="tl">
                    <a:srgbClr val="000000">
                      <a:alpha val="43137"/>
                    </a:srgbClr>
                  </a:outerShdw>
                </a:effectLst>
                <a:cs typeface="B Morvarid" panose="020B0604020202020204" charset="-78"/>
              </a:rPr>
              <a:t> </a:t>
            </a:r>
            <a:r>
              <a:rPr lang="en-US" sz="2400" b="1" dirty="0" err="1" smtClean="0">
                <a:solidFill>
                  <a:schemeClr val="tx1"/>
                </a:solidFill>
                <a:effectLst>
                  <a:outerShdw blurRad="38100" dist="38100" dir="2700000" algn="tl">
                    <a:srgbClr val="000000">
                      <a:alpha val="43137"/>
                    </a:srgbClr>
                  </a:outerShdw>
                </a:effectLst>
                <a:cs typeface="B Morvarid" panose="020B0604020202020204" charset="-78"/>
              </a:rPr>
              <a:t>های</a:t>
            </a:r>
            <a:r>
              <a:rPr lang="en-US" sz="2400" b="1" dirty="0" smtClean="0">
                <a:solidFill>
                  <a:schemeClr val="tx1"/>
                </a:solidFill>
                <a:effectLst>
                  <a:outerShdw blurRad="38100" dist="38100" dir="2700000" algn="tl">
                    <a:srgbClr val="000000">
                      <a:alpha val="43137"/>
                    </a:srgbClr>
                  </a:outerShdw>
                </a:effectLst>
                <a:cs typeface="B Morvarid" panose="020B0604020202020204" charset="-78"/>
              </a:rPr>
              <a:t> </a:t>
            </a:r>
            <a:r>
              <a:rPr lang="en-US" sz="2400" b="1" dirty="0" err="1" smtClean="0">
                <a:solidFill>
                  <a:schemeClr val="tx1"/>
                </a:solidFill>
                <a:effectLst>
                  <a:outerShdw blurRad="38100" dist="38100" dir="2700000" algn="tl">
                    <a:srgbClr val="000000">
                      <a:alpha val="43137"/>
                    </a:srgbClr>
                  </a:outerShdw>
                </a:effectLst>
                <a:cs typeface="B Morvarid" panose="020B0604020202020204" charset="-78"/>
              </a:rPr>
              <a:t>بالاتر</a:t>
            </a:r>
            <a:r>
              <a:rPr lang="en-US" sz="2400" b="1" dirty="0" smtClean="0">
                <a:solidFill>
                  <a:schemeClr val="tx1"/>
                </a:solidFill>
                <a:effectLst>
                  <a:outerShdw blurRad="38100" dist="38100" dir="2700000" algn="tl">
                    <a:srgbClr val="000000">
                      <a:alpha val="43137"/>
                    </a:srgbClr>
                  </a:outerShdw>
                </a:effectLst>
                <a:cs typeface="B Morvarid" panose="020B0604020202020204" charset="-78"/>
              </a:rPr>
              <a:t> از</a:t>
            </a:r>
            <a:r>
              <a:rPr lang="en-US" sz="2400" b="1" dirty="0">
                <a:solidFill>
                  <a:schemeClr val="tx1"/>
                </a:solidFill>
                <a:effectLst>
                  <a:outerShdw blurRad="38100" dist="38100" dir="2700000" algn="tl">
                    <a:srgbClr val="000000">
                      <a:alpha val="43137"/>
                    </a:srgbClr>
                  </a:outerShdw>
                </a:effectLst>
                <a:cs typeface="B Morvarid" panose="020B0604020202020204" charset="-78"/>
              </a:rPr>
              <a:t>1</a:t>
            </a:r>
            <a:r>
              <a:rPr lang="en-US" sz="2400" b="1" dirty="0" smtClean="0">
                <a:solidFill>
                  <a:schemeClr val="tx1"/>
                </a:solidFill>
                <a:effectLst>
                  <a:outerShdw blurRad="38100" dist="38100" dir="2700000" algn="tl">
                    <a:srgbClr val="000000">
                      <a:alpha val="43137"/>
                    </a:srgbClr>
                  </a:outerShdw>
                </a:effectLst>
                <a:cs typeface="B Morvarid" panose="020B0604020202020204" charset="-78"/>
              </a:rPr>
              <a:t> </a:t>
            </a:r>
            <a:r>
              <a:rPr lang="en-US" sz="2400" b="1" dirty="0" err="1" smtClean="0">
                <a:solidFill>
                  <a:schemeClr val="tx1"/>
                </a:solidFill>
                <a:effectLst>
                  <a:outerShdw blurRad="38100" dist="38100" dir="2700000" algn="tl">
                    <a:srgbClr val="000000">
                      <a:alpha val="43137"/>
                    </a:srgbClr>
                  </a:outerShdw>
                </a:effectLst>
                <a:cs typeface="B Morvarid" panose="020B0604020202020204" charset="-78"/>
              </a:rPr>
              <a:t>میکرو</a:t>
            </a:r>
            <a:r>
              <a:rPr lang="en-US" sz="2400" b="1" dirty="0" smtClean="0">
                <a:solidFill>
                  <a:schemeClr val="tx1"/>
                </a:solidFill>
                <a:effectLst>
                  <a:outerShdw blurRad="38100" dist="38100" dir="2700000" algn="tl">
                    <a:srgbClr val="000000">
                      <a:alpha val="43137"/>
                    </a:srgbClr>
                  </a:outerShdw>
                </a:effectLst>
                <a:cs typeface="B Morvarid" panose="020B0604020202020204" charset="-78"/>
              </a:rPr>
              <a:t> </a:t>
            </a:r>
            <a:r>
              <a:rPr lang="en-US" sz="2400" b="1" dirty="0" err="1" smtClean="0">
                <a:solidFill>
                  <a:schemeClr val="tx1"/>
                </a:solidFill>
                <a:effectLst>
                  <a:outerShdw blurRad="38100" dist="38100" dir="2700000" algn="tl">
                    <a:srgbClr val="000000">
                      <a:alpha val="43137"/>
                    </a:srgbClr>
                  </a:outerShdw>
                </a:effectLst>
                <a:cs typeface="B Morvarid" panose="020B0604020202020204" charset="-78"/>
              </a:rPr>
              <a:t>لیتر</a:t>
            </a:r>
            <a:r>
              <a:rPr lang="fa-IR" sz="2400" b="1" dirty="0" smtClean="0">
                <a:solidFill>
                  <a:schemeClr val="tx1"/>
                </a:solidFill>
                <a:effectLst>
                  <a:outerShdw blurRad="38100" dist="38100" dir="2700000" algn="tl">
                    <a:srgbClr val="000000">
                      <a:alpha val="43137"/>
                    </a:srgbClr>
                  </a:outerShdw>
                </a:effectLst>
                <a:cs typeface="B Morvarid" panose="020B0604020202020204" charset="-78"/>
              </a:rPr>
              <a:t>چنانچه </a:t>
            </a:r>
            <a:r>
              <a:rPr lang="fa-IR" sz="2400" b="1" dirty="0">
                <a:solidFill>
                  <a:schemeClr val="tx1"/>
                </a:solidFill>
                <a:effectLst>
                  <a:outerShdw blurRad="38100" dist="38100" dir="2700000" algn="tl">
                    <a:srgbClr val="000000">
                      <a:alpha val="43137"/>
                    </a:srgbClr>
                  </a:outerShdw>
                </a:effectLst>
                <a:cs typeface="B Morvarid" panose="020B0604020202020204" charset="-78"/>
              </a:rPr>
              <a:t>میزان ضریب تغییرات بیش از 2% باشد، این سمپلر از دقت کافی برخوردار نبوده و قابل استفاده </a:t>
            </a:r>
            <a:endParaRPr lang="en-US" sz="2400" b="1" dirty="0" smtClean="0">
              <a:solidFill>
                <a:schemeClr val="tx1"/>
              </a:solidFill>
              <a:effectLst>
                <a:outerShdw blurRad="38100" dist="38100" dir="2700000" algn="tl">
                  <a:srgbClr val="000000">
                    <a:alpha val="43137"/>
                  </a:srgbClr>
                </a:outerShdw>
              </a:effectLst>
              <a:cs typeface="B Morvarid" panose="020B0604020202020204" charset="-78"/>
            </a:endParaRPr>
          </a:p>
          <a:p>
            <a:pPr algn="ctr" rtl="1"/>
            <a:r>
              <a:rPr lang="fa-IR" sz="2400" b="1" dirty="0" smtClean="0">
                <a:solidFill>
                  <a:schemeClr val="tx1"/>
                </a:solidFill>
                <a:effectLst>
                  <a:outerShdw blurRad="38100" dist="38100" dir="2700000" algn="tl">
                    <a:srgbClr val="000000">
                      <a:alpha val="43137"/>
                    </a:srgbClr>
                  </a:outerShdw>
                </a:effectLst>
                <a:cs typeface="B Morvarid" panose="020B0604020202020204" charset="-78"/>
              </a:rPr>
              <a:t>نمی باشد</a:t>
            </a:r>
            <a:r>
              <a:rPr lang="en-US" sz="2400" b="1" dirty="0" smtClean="0">
                <a:solidFill>
                  <a:schemeClr val="tx1"/>
                </a:solidFill>
                <a:effectLst>
                  <a:outerShdw blurRad="38100" dist="38100" dir="2700000" algn="tl">
                    <a:srgbClr val="000000">
                      <a:alpha val="43137"/>
                    </a:srgbClr>
                  </a:outerShdw>
                </a:effectLst>
                <a:cs typeface="B Morvarid" panose="020B0604020202020204" charset="-78"/>
              </a:rPr>
              <a:t>.</a:t>
            </a:r>
            <a:endParaRPr lang="en-US" sz="2400" b="1" dirty="0">
              <a:solidFill>
                <a:schemeClr val="tx1"/>
              </a:solidFill>
              <a:effectLst>
                <a:outerShdw blurRad="38100" dist="38100" dir="2700000" algn="tl">
                  <a:srgbClr val="000000">
                    <a:alpha val="43137"/>
                  </a:srgbClr>
                </a:outerShdw>
              </a:effectLst>
              <a:cs typeface="B Morvarid" panose="020B0604020202020204" charset="-78"/>
            </a:endParaRPr>
          </a:p>
        </p:txBody>
      </p:sp>
    </p:spTree>
    <p:extLst>
      <p:ext uri="{BB962C8B-B14F-4D97-AF65-F5344CB8AC3E}">
        <p14:creationId xmlns:p14="http://schemas.microsoft.com/office/powerpoint/2010/main" val="3635810214"/>
      </p:ext>
    </p:extLst>
  </p:cSld>
  <p:clrMapOvr>
    <a:masterClrMapping/>
  </p:clrMapOvr>
  <p:transition spd="slow" advTm="59000">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5228" y="1257300"/>
            <a:ext cx="7888636" cy="787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sz="4000" b="1" dirty="0">
                <a:cs typeface="B Morvarid" panose="020B0604020202020204" charset="-78"/>
              </a:rPr>
              <a:t>کنترل صحت </a:t>
            </a:r>
            <a:r>
              <a:rPr lang="fa-IR" sz="2400" dirty="0" smtClean="0">
                <a:cs typeface="B Titr" panose="00000700000000000000" pitchFamily="2" charset="-78"/>
              </a:rPr>
              <a:t>:</a:t>
            </a:r>
            <a:endParaRPr lang="en-US" sz="2400" dirty="0">
              <a:solidFill>
                <a:schemeClr val="accent1">
                  <a:lumMod val="40000"/>
                  <a:lumOff val="60000"/>
                </a:schemeClr>
              </a:solidFill>
              <a:cs typeface="B Titr" panose="00000700000000000000" pitchFamily="2" charset="-78"/>
            </a:endParaRPr>
          </a:p>
        </p:txBody>
      </p:sp>
      <p:sp>
        <p:nvSpPr>
          <p:cNvPr id="3" name="Rounded Rectangle 2"/>
          <p:cNvSpPr/>
          <p:nvPr/>
        </p:nvSpPr>
        <p:spPr>
          <a:xfrm>
            <a:off x="3225154" y="2742325"/>
            <a:ext cx="6428785" cy="311237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1"/>
            <a:r>
              <a:rPr lang="fa-IR" sz="2400" dirty="0">
                <a:cs typeface="B Morvarid" panose="020B0604020202020204" charset="-78"/>
              </a:rPr>
              <a:t/>
            </a:r>
            <a:br>
              <a:rPr lang="fa-IR" sz="2400" dirty="0">
                <a:cs typeface="B Morvarid" panose="020B0604020202020204" charset="-78"/>
              </a:rPr>
            </a:br>
            <a:r>
              <a:rPr lang="fa-IR" sz="2400" dirty="0">
                <a:cs typeface="B Morvarid" panose="020B0604020202020204" charset="-78"/>
              </a:rPr>
              <a:t>جهت کنترل صحت عملکرد سمپلر می توان از دو روش </a:t>
            </a:r>
            <a:r>
              <a:rPr lang="fa-IR" sz="2400" u="sng" dirty="0">
                <a:solidFill>
                  <a:srgbClr val="C00000"/>
                </a:solidFill>
                <a:cs typeface="B Morvarid" panose="020B0604020202020204" charset="-78"/>
              </a:rPr>
              <a:t>وزن سنجی و رنگ سنجی</a:t>
            </a:r>
            <a:r>
              <a:rPr lang="fa-IR" sz="2400" dirty="0">
                <a:cs typeface="B Morvarid" panose="020B0604020202020204" charset="-78"/>
              </a:rPr>
              <a:t> استفاده نمود استفاده نمود.</a:t>
            </a:r>
            <a:br>
              <a:rPr lang="fa-IR" sz="2400" dirty="0">
                <a:cs typeface="B Morvarid" panose="020B0604020202020204" charset="-78"/>
              </a:rPr>
            </a:br>
            <a:r>
              <a:rPr lang="fa-IR" sz="2400" dirty="0">
                <a:cs typeface="B Morvarid" panose="020B0604020202020204" charset="-78"/>
              </a:rPr>
              <a:t/>
            </a:r>
            <a:br>
              <a:rPr lang="fa-IR" sz="2400" dirty="0">
                <a:cs typeface="B Morvarid" panose="020B0604020202020204" charset="-78"/>
              </a:rPr>
            </a:br>
            <a:r>
              <a:rPr lang="fa-IR" sz="3200" dirty="0">
                <a:ln>
                  <a:solidFill>
                    <a:srgbClr val="FF0000"/>
                  </a:solidFill>
                </a:ln>
                <a:cs typeface="B Morvarid" panose="020B0604020202020204" charset="-78"/>
              </a:rPr>
              <a:t>روش رنگ سنجی:</a:t>
            </a:r>
            <a:r>
              <a:rPr lang="fa-IR" sz="2400" dirty="0">
                <a:cs typeface="B Morvarid" panose="020B0604020202020204" charset="-78"/>
              </a:rPr>
              <a:t/>
            </a:r>
            <a:br>
              <a:rPr lang="fa-IR" sz="2400" dirty="0">
                <a:cs typeface="B Morvarid" panose="020B0604020202020204" charset="-78"/>
              </a:rPr>
            </a:br>
            <a:r>
              <a:rPr lang="en-US" sz="2400" dirty="0">
                <a:cs typeface="B Morvarid" panose="020B0604020202020204" charset="-78"/>
              </a:rPr>
              <a:t>Bias = (Expected Value – Observed Value) / Expected Value x </a:t>
            </a:r>
            <a:r>
              <a:rPr lang="en-US" sz="2400" dirty="0">
                <a:cs typeface="B Morvarid" panose="020B0604020202020204" charset="-78"/>
                <a:hlinkClick r:id="rId2"/>
              </a:rPr>
              <a:t>100</a:t>
            </a:r>
            <a:r>
              <a:rPr lang="en-US" sz="2400" dirty="0">
                <a:cs typeface="B Morvarid" panose="020B0604020202020204" charset="-78"/>
              </a:rPr>
              <a:t/>
            </a:r>
            <a:br>
              <a:rPr lang="en-US" sz="2400" dirty="0">
                <a:cs typeface="B Morvarid" panose="020B0604020202020204" charset="-78"/>
              </a:rPr>
            </a:br>
            <a:endParaRPr lang="en-US" sz="2400" b="1" dirty="0">
              <a:solidFill>
                <a:schemeClr val="tx1"/>
              </a:solidFill>
              <a:effectLst>
                <a:outerShdw blurRad="38100" dist="38100" dir="2700000" algn="tl">
                  <a:srgbClr val="000000">
                    <a:alpha val="43137"/>
                  </a:srgbClr>
                </a:outerShdw>
              </a:effectLst>
              <a:cs typeface="B Morvarid" panose="020B0604020202020204" charset="-78"/>
            </a:endParaRPr>
          </a:p>
        </p:txBody>
      </p:sp>
    </p:spTree>
    <p:extLst>
      <p:ext uri="{BB962C8B-B14F-4D97-AF65-F5344CB8AC3E}">
        <p14:creationId xmlns:p14="http://schemas.microsoft.com/office/powerpoint/2010/main" val="476062987"/>
      </p:ext>
    </p:extLst>
  </p:cSld>
  <p:clrMapOvr>
    <a:masterClrMapping/>
  </p:clrMapOvr>
  <p:transition spd="slow" advTm="46000">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5024" y="116143"/>
            <a:ext cx="10058400" cy="1609344"/>
          </a:xfrm>
        </p:spPr>
        <p:txBody>
          <a:bodyPr/>
          <a:lstStyle/>
          <a:p>
            <a:pPr algn="r"/>
            <a:r>
              <a:rPr lang="fa-IR" dirty="0">
                <a:solidFill>
                  <a:schemeClr val="bg2">
                    <a:lumMod val="50000"/>
                  </a:schemeClr>
                </a:solidFill>
                <a:latin typeface="Aviny" panose="020B0506030804020204" pitchFamily="34" charset="-78"/>
                <a:cs typeface="2  Baran" panose="00000400000000000000" pitchFamily="2" charset="-78"/>
              </a:rPr>
              <a:t>ارزیابی </a:t>
            </a:r>
            <a:r>
              <a:rPr lang="fa-IR" dirty="0" smtClean="0">
                <a:solidFill>
                  <a:srgbClr val="00B0F0"/>
                </a:solidFill>
                <a:latin typeface="Aviny" panose="020B0506030804020204" pitchFamily="34" charset="-78"/>
                <a:cs typeface="2  Baran" panose="00000400000000000000" pitchFamily="2" charset="-78"/>
              </a:rPr>
              <a:t>صحت</a:t>
            </a:r>
            <a:r>
              <a:rPr lang="fa-IR" dirty="0" smtClean="0">
                <a:solidFill>
                  <a:schemeClr val="bg2">
                    <a:lumMod val="50000"/>
                  </a:schemeClr>
                </a:solidFill>
                <a:latin typeface="Aviny" panose="020B0506030804020204" pitchFamily="34" charset="-78"/>
                <a:cs typeface="2  Baran" panose="00000400000000000000" pitchFamily="2" charset="-78"/>
              </a:rPr>
              <a:t> </a:t>
            </a:r>
            <a:r>
              <a:rPr lang="fa-IR" dirty="0">
                <a:solidFill>
                  <a:schemeClr val="bg2">
                    <a:lumMod val="50000"/>
                  </a:schemeClr>
                </a:solidFill>
                <a:latin typeface="Aviny" panose="020B0506030804020204" pitchFamily="34" charset="-78"/>
                <a:cs typeface="2  Baran" panose="00000400000000000000" pitchFamily="2" charset="-78"/>
              </a:rPr>
              <a:t>عملکرد  سمپلر</a:t>
            </a:r>
            <a:endParaRPr lang="fa-IR" dirty="0">
              <a:cs typeface="2  Baran" panose="00000400000000000000" pitchFamily="2" charset="-78"/>
            </a:endParaRPr>
          </a:p>
        </p:txBody>
      </p:sp>
      <p:sp>
        <p:nvSpPr>
          <p:cNvPr id="6" name="Content Placeholder 5"/>
          <p:cNvSpPr>
            <a:spLocks noGrp="1"/>
          </p:cNvSpPr>
          <p:nvPr>
            <p:ph sz="half" idx="1"/>
          </p:nvPr>
        </p:nvSpPr>
        <p:spPr>
          <a:xfrm>
            <a:off x="687574" y="1414730"/>
            <a:ext cx="4913193" cy="5394279"/>
          </a:xfrm>
        </p:spPr>
        <p:txBody>
          <a:bodyPr>
            <a:normAutofit/>
          </a:bodyPr>
          <a:lstStyle/>
          <a:p>
            <a:pPr marL="0" indent="0" algn="r" rtl="1">
              <a:buNone/>
            </a:pPr>
            <a:r>
              <a:rPr lang="fa-IR" sz="4000" dirty="0" smtClean="0">
                <a:solidFill>
                  <a:srgbClr val="797965"/>
                </a:solidFill>
                <a:latin typeface="Aviny" panose="020B0506030804020204" pitchFamily="34" charset="-78"/>
                <a:cs typeface="2  Baran" panose="00000400000000000000" pitchFamily="2" charset="-78"/>
              </a:rPr>
              <a:t>مقادیر  مجاز  عدم </a:t>
            </a:r>
            <a:r>
              <a:rPr lang="fa-IR" sz="4000" dirty="0" smtClean="0">
                <a:solidFill>
                  <a:srgbClr val="FF0000"/>
                </a:solidFill>
                <a:latin typeface="Aviny" panose="020B0506030804020204" pitchFamily="34" charset="-78"/>
                <a:cs typeface="2  Baran" panose="00000400000000000000" pitchFamily="2" charset="-78"/>
              </a:rPr>
              <a:t>دقت</a:t>
            </a:r>
            <a:r>
              <a:rPr lang="fa-IR" sz="4000" dirty="0" smtClean="0">
                <a:solidFill>
                  <a:srgbClr val="797965"/>
                </a:solidFill>
                <a:latin typeface="Aviny" panose="020B0506030804020204" pitchFamily="34" charset="-78"/>
                <a:cs typeface="2  Baran" panose="00000400000000000000" pitchFamily="2" charset="-78"/>
              </a:rPr>
              <a:t> و </a:t>
            </a:r>
            <a:r>
              <a:rPr lang="fa-IR" sz="4000" dirty="0" smtClean="0">
                <a:solidFill>
                  <a:srgbClr val="00B0F0"/>
                </a:solidFill>
                <a:latin typeface="Aviny" panose="020B0506030804020204" pitchFamily="34" charset="-78"/>
                <a:cs typeface="2  Baran" panose="00000400000000000000" pitchFamily="2" charset="-78"/>
              </a:rPr>
              <a:t>صحت</a:t>
            </a:r>
          </a:p>
          <a:p>
            <a:pPr marL="0" indent="0" algn="r" rtl="1">
              <a:buNone/>
            </a:pPr>
            <a:r>
              <a:rPr lang="fa-IR" sz="4000" dirty="0">
                <a:solidFill>
                  <a:srgbClr val="00B0F0"/>
                </a:solidFill>
                <a:latin typeface="Aviny" panose="020B0506030804020204" pitchFamily="34" charset="-78"/>
                <a:cs typeface="2  Baran" panose="00000400000000000000" pitchFamily="2" charset="-78"/>
              </a:rPr>
              <a:t> </a:t>
            </a:r>
            <a:endParaRPr lang="fa-IR" sz="4000" dirty="0" smtClean="0">
              <a:solidFill>
                <a:srgbClr val="00B0F0"/>
              </a:solidFill>
              <a:latin typeface="Aviny" panose="020B0506030804020204" pitchFamily="34" charset="-78"/>
              <a:cs typeface="2  Baran" panose="00000400000000000000" pitchFamily="2" charset="-78"/>
            </a:endParaRPr>
          </a:p>
          <a:p>
            <a:pPr marL="0" indent="0" algn="r" rtl="1">
              <a:buNone/>
            </a:pPr>
            <a:r>
              <a:rPr lang="fa-IR" sz="3200" dirty="0" smtClean="0">
                <a:solidFill>
                  <a:srgbClr val="797965"/>
                </a:solidFill>
                <a:latin typeface="Kalameh" pitchFamily="2" charset="-78"/>
                <a:cs typeface="2  Baran" panose="00000400000000000000" pitchFamily="2" charset="-78"/>
              </a:rPr>
              <a:t>حداکثر میزان قابل قبول عدم </a:t>
            </a:r>
            <a:r>
              <a:rPr lang="fa-IR" sz="3200" dirty="0" smtClean="0">
                <a:solidFill>
                  <a:srgbClr val="FF0000"/>
                </a:solidFill>
                <a:latin typeface="Kalameh" pitchFamily="2" charset="-78"/>
                <a:cs typeface="2  Baran" panose="00000400000000000000" pitchFamily="2" charset="-78"/>
              </a:rPr>
              <a:t>دقت</a:t>
            </a:r>
          </a:p>
          <a:p>
            <a:pPr marL="0" indent="0" algn="r" rtl="1">
              <a:buNone/>
            </a:pPr>
            <a:r>
              <a:rPr lang="fa-IR" sz="3200" dirty="0">
                <a:solidFill>
                  <a:srgbClr val="FF0000"/>
                </a:solidFill>
                <a:latin typeface="Kalameh" pitchFamily="2" charset="-78"/>
                <a:cs typeface="2  Baran" panose="00000400000000000000" pitchFamily="2" charset="-78"/>
              </a:rPr>
              <a:t> </a:t>
            </a:r>
            <a:r>
              <a:rPr lang="fa-IR" sz="3200" dirty="0" smtClean="0">
                <a:solidFill>
                  <a:srgbClr val="FF0000"/>
                </a:solidFill>
                <a:latin typeface="Kalameh" pitchFamily="2" charset="-78"/>
                <a:cs typeface="2  Baran" panose="00000400000000000000" pitchFamily="2" charset="-78"/>
              </a:rPr>
              <a:t>                                </a:t>
            </a:r>
            <a:r>
              <a:rPr lang="en-US" sz="3200" dirty="0" smtClean="0">
                <a:solidFill>
                  <a:srgbClr val="FF0000"/>
                </a:solidFill>
                <a:latin typeface="Kalameh" pitchFamily="2" charset="-78"/>
                <a:cs typeface="2  Baran" panose="00000400000000000000" pitchFamily="2" charset="-78"/>
              </a:rPr>
              <a:t>% 2 - % 3</a:t>
            </a:r>
            <a:endParaRPr lang="fa-IR" sz="3200" dirty="0" smtClean="0">
              <a:solidFill>
                <a:srgbClr val="FF0000"/>
              </a:solidFill>
              <a:latin typeface="Kalameh" pitchFamily="2" charset="-78"/>
              <a:cs typeface="2  Baran" panose="00000400000000000000" pitchFamily="2" charset="-78"/>
            </a:endParaRPr>
          </a:p>
          <a:p>
            <a:pPr marL="0" indent="0" algn="r" rtl="1">
              <a:buNone/>
            </a:pPr>
            <a:endParaRPr lang="fa-IR" sz="3200" dirty="0">
              <a:solidFill>
                <a:srgbClr val="FF0000"/>
              </a:solidFill>
              <a:latin typeface="Kalameh" pitchFamily="2" charset="-78"/>
              <a:cs typeface="2  Baran" panose="00000400000000000000" pitchFamily="2" charset="-78"/>
            </a:endParaRPr>
          </a:p>
          <a:p>
            <a:pPr marL="0" indent="0" algn="r" rtl="1">
              <a:buNone/>
            </a:pPr>
            <a:r>
              <a:rPr lang="fa-IR" sz="3200" dirty="0" smtClean="0">
                <a:solidFill>
                  <a:srgbClr val="797965"/>
                </a:solidFill>
                <a:latin typeface="Kalameh" pitchFamily="2" charset="-78"/>
                <a:cs typeface="2  Baran" panose="00000400000000000000" pitchFamily="2" charset="-78"/>
              </a:rPr>
              <a:t>حداکثر </a:t>
            </a:r>
            <a:r>
              <a:rPr lang="fa-IR" sz="3200" dirty="0">
                <a:solidFill>
                  <a:srgbClr val="797965"/>
                </a:solidFill>
                <a:latin typeface="Kalameh" pitchFamily="2" charset="-78"/>
                <a:cs typeface="2  Baran" panose="00000400000000000000" pitchFamily="2" charset="-78"/>
              </a:rPr>
              <a:t>میزان قابل قبول </a:t>
            </a:r>
            <a:r>
              <a:rPr lang="fa-IR" sz="3200" dirty="0" smtClean="0">
                <a:solidFill>
                  <a:srgbClr val="797965"/>
                </a:solidFill>
                <a:latin typeface="Kalameh" pitchFamily="2" charset="-78"/>
                <a:cs typeface="2  Baran" panose="00000400000000000000" pitchFamily="2" charset="-78"/>
              </a:rPr>
              <a:t>عدم </a:t>
            </a:r>
            <a:r>
              <a:rPr lang="fa-IR" sz="3200" dirty="0" smtClean="0">
                <a:solidFill>
                  <a:srgbClr val="00B0F0"/>
                </a:solidFill>
                <a:latin typeface="Kalameh" pitchFamily="2" charset="-78"/>
                <a:cs typeface="2  Baran" panose="00000400000000000000" pitchFamily="2" charset="-78"/>
              </a:rPr>
              <a:t>صحت</a:t>
            </a:r>
          </a:p>
          <a:p>
            <a:pPr marL="0" indent="0" algn="r" rtl="1">
              <a:buNone/>
            </a:pPr>
            <a:r>
              <a:rPr lang="fa-IR" sz="3200" dirty="0">
                <a:solidFill>
                  <a:srgbClr val="00B0F0"/>
                </a:solidFill>
                <a:latin typeface="Kalameh" pitchFamily="2" charset="-78"/>
                <a:cs typeface="2  Baran" panose="00000400000000000000" pitchFamily="2" charset="-78"/>
              </a:rPr>
              <a:t> </a:t>
            </a:r>
            <a:r>
              <a:rPr lang="fa-IR" sz="3200" dirty="0" smtClean="0">
                <a:solidFill>
                  <a:srgbClr val="00B0F0"/>
                </a:solidFill>
                <a:latin typeface="Kalameh" pitchFamily="2" charset="-78"/>
                <a:cs typeface="2  Baran" panose="00000400000000000000" pitchFamily="2" charset="-78"/>
              </a:rPr>
              <a:t>                                </a:t>
            </a:r>
            <a:r>
              <a:rPr lang="en-US" sz="3200" dirty="0" smtClean="0">
                <a:solidFill>
                  <a:srgbClr val="00B0F0"/>
                </a:solidFill>
                <a:latin typeface="Kalameh" pitchFamily="2" charset="-78"/>
                <a:cs typeface="2  Baran" panose="00000400000000000000" pitchFamily="2" charset="-78"/>
              </a:rPr>
              <a:t>5</a:t>
            </a:r>
            <a:r>
              <a:rPr lang="fa-IR" sz="3200" dirty="0" smtClean="0">
                <a:solidFill>
                  <a:srgbClr val="00B0F0"/>
                </a:solidFill>
                <a:latin typeface="Kalameh" pitchFamily="2" charset="-78"/>
                <a:cs typeface="2  Baran" panose="00000400000000000000" pitchFamily="2" charset="-78"/>
              </a:rPr>
              <a:t> </a:t>
            </a:r>
            <a:r>
              <a:rPr lang="en-US" sz="3200" dirty="0" smtClean="0">
                <a:solidFill>
                  <a:srgbClr val="00B0F0"/>
                </a:solidFill>
                <a:latin typeface="Kalameh" pitchFamily="2" charset="-78"/>
                <a:cs typeface="2  Baran" panose="00000400000000000000" pitchFamily="2" charset="-78"/>
              </a:rPr>
              <a:t>% 3 - %</a:t>
            </a:r>
            <a:endParaRPr lang="fa-IR" sz="3200" dirty="0">
              <a:solidFill>
                <a:srgbClr val="00B0F0"/>
              </a:solidFill>
              <a:latin typeface="Kalameh" pitchFamily="2" charset="-78"/>
              <a:cs typeface="2  Baran" panose="00000400000000000000" pitchFamily="2" charset="-78"/>
            </a:endParaRPr>
          </a:p>
          <a:p>
            <a:pPr marL="0" indent="0" algn="r" rtl="1">
              <a:buNone/>
            </a:pPr>
            <a:endParaRPr lang="fa-IR" sz="4000" dirty="0" smtClean="0">
              <a:solidFill>
                <a:srgbClr val="FF0000"/>
              </a:solidFill>
              <a:latin typeface="Aviny" panose="020B0506030804020204" pitchFamily="34" charset="-78"/>
              <a:cs typeface="2  Baran" panose="00000400000000000000" pitchFamily="2" charset="-78"/>
            </a:endParaRPr>
          </a:p>
          <a:p>
            <a:pPr marL="0" indent="0" algn="r" rtl="1">
              <a:buNone/>
            </a:pPr>
            <a:endParaRPr lang="fa-IR" sz="4000" dirty="0">
              <a:solidFill>
                <a:srgbClr val="797965"/>
              </a:solidFill>
              <a:latin typeface="Aviny" panose="020B0506030804020204" pitchFamily="34" charset="-78"/>
              <a:cs typeface="2  Baran" panose="00000400000000000000" pitchFamily="2" charset="-78"/>
            </a:endParaRPr>
          </a:p>
        </p:txBody>
      </p:sp>
      <p:sp>
        <p:nvSpPr>
          <p:cNvPr id="4" name="Content Placeholder 3"/>
          <p:cNvSpPr>
            <a:spLocks noGrp="1"/>
          </p:cNvSpPr>
          <p:nvPr>
            <p:ph sz="half" idx="2"/>
          </p:nvPr>
        </p:nvSpPr>
        <p:spPr>
          <a:xfrm>
            <a:off x="5800298" y="1675126"/>
            <a:ext cx="5934320" cy="5016507"/>
          </a:xfrm>
        </p:spPr>
        <p:txBody>
          <a:bodyPr>
            <a:normAutofit/>
          </a:bodyPr>
          <a:lstStyle/>
          <a:p>
            <a:pPr algn="r" rtl="1">
              <a:buFont typeface="Courier New" panose="02070309020205020404" pitchFamily="49" charset="0"/>
              <a:buChar char="o"/>
            </a:pPr>
            <a:r>
              <a:rPr lang="en-US" sz="3200" dirty="0" smtClean="0">
                <a:latin typeface="Kalameh" pitchFamily="2" charset="-78"/>
                <a:cs typeface="2  Baran" panose="00000400000000000000" pitchFamily="2" charset="-78"/>
              </a:rPr>
              <a:t>   </a:t>
            </a:r>
            <a:r>
              <a:rPr lang="fa-IR" sz="2800" dirty="0" smtClean="0">
                <a:latin typeface="Kalameh" pitchFamily="2" charset="-78"/>
                <a:cs typeface="2  Baran" panose="00000400000000000000" pitchFamily="2" charset="-78"/>
              </a:rPr>
              <a:t>با بالن ژوژه کلاس </a:t>
            </a:r>
            <a:r>
              <a:rPr lang="en-US" sz="2800" dirty="0" smtClean="0">
                <a:latin typeface="Kalameh" pitchFamily="2" charset="-78"/>
                <a:cs typeface="2  Baran" panose="00000400000000000000" pitchFamily="2" charset="-78"/>
              </a:rPr>
              <a:t>A</a:t>
            </a:r>
            <a:r>
              <a:rPr lang="fa-IR" sz="2800" dirty="0" smtClean="0">
                <a:latin typeface="Kalameh" pitchFamily="2" charset="-78"/>
                <a:cs typeface="2  Baran" panose="00000400000000000000" pitchFamily="2" charset="-78"/>
              </a:rPr>
              <a:t> تهیه محلولی با رقتی مشابه رقت شده با سمپلر ( جدول اسلاید قبلی) </a:t>
            </a:r>
          </a:p>
          <a:p>
            <a:pPr algn="r" rtl="1">
              <a:buFont typeface="Courier New" panose="02070309020205020404" pitchFamily="49" charset="0"/>
              <a:buChar char="o"/>
            </a:pPr>
            <a:r>
              <a:rPr lang="fa-IR" sz="2800" dirty="0">
                <a:latin typeface="Kalameh" pitchFamily="2" charset="-78"/>
                <a:cs typeface="2  Baran" panose="00000400000000000000" pitchFamily="2" charset="-78"/>
              </a:rPr>
              <a:t> </a:t>
            </a:r>
            <a:r>
              <a:rPr lang="fa-IR" sz="2800" dirty="0" smtClean="0">
                <a:latin typeface="Kalameh" pitchFamily="2" charset="-78"/>
                <a:cs typeface="2  Baran" panose="00000400000000000000" pitchFamily="2" charset="-78"/>
              </a:rPr>
              <a:t> تهیه محلول کنترل صحت برای هر گروه سمپلر </a:t>
            </a:r>
          </a:p>
          <a:p>
            <a:pPr marL="0" indent="0" algn="r" rtl="1">
              <a:buNone/>
            </a:pPr>
            <a:endParaRPr lang="fa-IR" sz="2800" dirty="0">
              <a:latin typeface="Kalameh" pitchFamily="2" charset="-78"/>
              <a:cs typeface="2  Baran" panose="00000400000000000000" pitchFamily="2" charset="-78"/>
            </a:endParaRPr>
          </a:p>
          <a:p>
            <a:pPr marL="0" indent="0" algn="r" rtl="1">
              <a:buNone/>
            </a:pPr>
            <a:r>
              <a:rPr lang="fa-IR" sz="2800" dirty="0" smtClean="0">
                <a:latin typeface="Kalameh" pitchFamily="2" charset="-78"/>
                <a:cs typeface="2  Baran" panose="00000400000000000000" pitchFamily="2" charset="-78"/>
              </a:rPr>
              <a:t>                     برای کاهش خطا به حداقل بررسی دقت و صحت در یک روز انجام شود.</a:t>
            </a:r>
          </a:p>
          <a:p>
            <a:pPr algn="r" rtl="1">
              <a:buFont typeface="Courier New" panose="02070309020205020404" pitchFamily="49" charset="0"/>
              <a:buChar char="o"/>
            </a:pPr>
            <a:endParaRPr lang="fa-IR" sz="2800" dirty="0">
              <a:latin typeface="Kalameh" pitchFamily="2" charset="-78"/>
              <a:cs typeface="2  Baran" panose="00000400000000000000" pitchFamily="2" charset="-78"/>
            </a:endParaRPr>
          </a:p>
        </p:txBody>
      </p:sp>
      <p:sp>
        <p:nvSpPr>
          <p:cNvPr id="7" name="&quot;No&quot; Symbol 6"/>
          <p:cNvSpPr/>
          <p:nvPr/>
        </p:nvSpPr>
        <p:spPr>
          <a:xfrm>
            <a:off x="10699845" y="3465098"/>
            <a:ext cx="835242" cy="697469"/>
          </a:xfrm>
          <a:prstGeom prst="noSmoking">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fa-IR">
              <a:solidFill>
                <a:schemeClr val="tx1"/>
              </a:solidFill>
            </a:endParaRPr>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045784815"/>
      </p:ext>
    </p:extLst>
  </p:cSld>
  <p:clrMapOvr>
    <a:masterClrMapping/>
  </p:clrMapOvr>
  <mc:AlternateContent xmlns:mc="http://schemas.openxmlformats.org/markup-compatibility/2006" xmlns:p14="http://schemas.microsoft.com/office/powerpoint/2010/main">
    <mc:Choice Requires="p14">
      <p:transition spd="slow" p14:dur="2000" advTm="87288"/>
    </mc:Choice>
    <mc:Fallback xmlns="">
      <p:transition spd="slow" advTm="872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5226" y="774700"/>
            <a:ext cx="7888636" cy="11128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r" rtl="1"/>
            <a:r>
              <a:rPr lang="fa-IR" sz="2400" dirty="0" smtClean="0">
                <a:cs typeface="B Titr" panose="00000700000000000000" pitchFamily="2" charset="-78"/>
              </a:rPr>
              <a:t>2. به روش وزن سنجی</a:t>
            </a:r>
            <a:endParaRPr lang="en-US" sz="2400" dirty="0" smtClean="0">
              <a:cs typeface="B Titr" panose="00000700000000000000" pitchFamily="2" charset="-78"/>
            </a:endParaRPr>
          </a:p>
          <a:p>
            <a:pPr algn="ctr" rtl="1"/>
            <a:r>
              <a:rPr lang="fa-IR" sz="2400" dirty="0" smtClean="0">
                <a:solidFill>
                  <a:srgbClr val="C00000"/>
                </a:solidFill>
                <a:cs typeface="B Titr" panose="00000700000000000000" pitchFamily="2" charset="-78"/>
              </a:rPr>
              <a:t> </a:t>
            </a:r>
            <a:r>
              <a:rPr lang="en-US" sz="2400" dirty="0" err="1" smtClean="0">
                <a:solidFill>
                  <a:srgbClr val="C00000"/>
                </a:solidFill>
                <a:cs typeface="B Titr" panose="00000700000000000000" pitchFamily="2" charset="-78"/>
              </a:rPr>
              <a:t>در</a:t>
            </a:r>
            <a:r>
              <a:rPr lang="en-US" sz="2400" dirty="0" smtClean="0">
                <a:solidFill>
                  <a:srgbClr val="C00000"/>
                </a:solidFill>
                <a:cs typeface="B Titr" panose="00000700000000000000" pitchFamily="2" charset="-78"/>
              </a:rPr>
              <a:t> </a:t>
            </a:r>
            <a:r>
              <a:rPr lang="en-US" sz="2400" dirty="0" err="1" smtClean="0">
                <a:solidFill>
                  <a:srgbClr val="C00000"/>
                </a:solidFill>
                <a:cs typeface="B Titr" panose="00000700000000000000" pitchFamily="2" charset="-78"/>
              </a:rPr>
              <a:t>این</a:t>
            </a:r>
            <a:r>
              <a:rPr lang="en-US" sz="2400" dirty="0" smtClean="0">
                <a:solidFill>
                  <a:srgbClr val="C00000"/>
                </a:solidFill>
                <a:cs typeface="B Titr" panose="00000700000000000000" pitchFamily="2" charset="-78"/>
              </a:rPr>
              <a:t> </a:t>
            </a:r>
            <a:r>
              <a:rPr lang="en-US" sz="2400" dirty="0" err="1" smtClean="0">
                <a:solidFill>
                  <a:srgbClr val="C00000"/>
                </a:solidFill>
                <a:cs typeface="B Titr" panose="00000700000000000000" pitchFamily="2" charset="-78"/>
              </a:rPr>
              <a:t>روش</a:t>
            </a:r>
            <a:r>
              <a:rPr lang="en-US" sz="2400" dirty="0" smtClean="0">
                <a:solidFill>
                  <a:srgbClr val="C00000"/>
                </a:solidFill>
                <a:cs typeface="B Titr" panose="00000700000000000000" pitchFamily="2" charset="-78"/>
              </a:rPr>
              <a:t> </a:t>
            </a:r>
            <a:r>
              <a:rPr lang="en-US" sz="2400" dirty="0" err="1" smtClean="0">
                <a:solidFill>
                  <a:srgbClr val="C00000"/>
                </a:solidFill>
                <a:cs typeface="B Titr" panose="00000700000000000000" pitchFamily="2" charset="-78"/>
              </a:rPr>
              <a:t>باید</a:t>
            </a:r>
            <a:r>
              <a:rPr lang="fa-IR" sz="2400" dirty="0" smtClean="0">
                <a:solidFill>
                  <a:srgbClr val="C00000"/>
                </a:solidFill>
                <a:cs typeface="B Titr" panose="00000700000000000000" pitchFamily="2" charset="-78"/>
              </a:rPr>
              <a:t>:</a:t>
            </a:r>
            <a:endParaRPr lang="en-US" sz="2400" dirty="0">
              <a:solidFill>
                <a:srgbClr val="C00000"/>
              </a:solidFill>
              <a:cs typeface="B Titr" panose="00000700000000000000" pitchFamily="2" charset="-78"/>
            </a:endParaRPr>
          </a:p>
        </p:txBody>
      </p:sp>
      <p:sp>
        <p:nvSpPr>
          <p:cNvPr id="3" name="Rounded Rectangle 2"/>
          <p:cNvSpPr/>
          <p:nvPr/>
        </p:nvSpPr>
        <p:spPr>
          <a:xfrm>
            <a:off x="1637008" y="2158125"/>
            <a:ext cx="9605077" cy="69742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1"/>
            <a:r>
              <a:rPr lang="fa-IR" dirty="0" smtClean="0">
                <a:cs typeface="B Titr" panose="00000700000000000000" pitchFamily="2" charset="-78"/>
              </a:rPr>
              <a:t>1.دمای اتاق در حین آزمایش بین </a:t>
            </a:r>
            <a:r>
              <a:rPr lang="en-US" baseline="30000" dirty="0" smtClean="0">
                <a:cs typeface="B Titr" panose="00000700000000000000" pitchFamily="2" charset="-78"/>
              </a:rPr>
              <a:t>O</a:t>
            </a:r>
            <a:r>
              <a:rPr lang="en-US" dirty="0" smtClean="0">
                <a:cs typeface="B Titr" panose="00000700000000000000" pitchFamily="2" charset="-78"/>
              </a:rPr>
              <a:t>C </a:t>
            </a:r>
            <a:r>
              <a:rPr lang="fa-IR" dirty="0" smtClean="0">
                <a:cs typeface="B Titr" panose="00000700000000000000" pitchFamily="2" charset="-78"/>
              </a:rPr>
              <a:t>20</a:t>
            </a:r>
            <a:r>
              <a:rPr lang="en-US" dirty="0" smtClean="0">
                <a:cs typeface="B Titr" panose="00000700000000000000" pitchFamily="2" charset="-78"/>
              </a:rPr>
              <a:t>-</a:t>
            </a:r>
            <a:r>
              <a:rPr lang="fa-IR" dirty="0" smtClean="0">
                <a:cs typeface="B Titr" panose="00000700000000000000" pitchFamily="2" charset="-78"/>
              </a:rPr>
              <a:t>25</a:t>
            </a:r>
            <a:r>
              <a:rPr lang="en-US" dirty="0" smtClean="0">
                <a:cs typeface="B Titr" panose="00000700000000000000" pitchFamily="2" charset="-78"/>
              </a:rPr>
              <a:t> </a:t>
            </a:r>
            <a:r>
              <a:rPr lang="fa-IR" dirty="0" smtClean="0">
                <a:cs typeface="B Titr" panose="00000700000000000000" pitchFamily="2" charset="-78"/>
              </a:rPr>
              <a:t>با اختلاف </a:t>
            </a:r>
            <a:r>
              <a:rPr lang="en-US" baseline="30000" dirty="0" smtClean="0">
                <a:cs typeface="B Titr" panose="00000700000000000000" pitchFamily="2" charset="-78"/>
              </a:rPr>
              <a:t>O</a:t>
            </a:r>
            <a:r>
              <a:rPr lang="en-US" dirty="0" smtClean="0">
                <a:cs typeface="B Titr" panose="00000700000000000000" pitchFamily="2" charset="-78"/>
              </a:rPr>
              <a:t>C</a:t>
            </a:r>
            <a:r>
              <a:rPr lang="fa-IR" dirty="0" smtClean="0">
                <a:cs typeface="B Titr" panose="00000700000000000000" pitchFamily="2" charset="-78"/>
              </a:rPr>
              <a:t>5 و رطوبت 90-60 درصد</a:t>
            </a:r>
            <a:endParaRPr lang="en-US" dirty="0">
              <a:cs typeface="B Titr" panose="00000700000000000000" pitchFamily="2" charset="-78"/>
            </a:endParaRPr>
          </a:p>
        </p:txBody>
      </p:sp>
      <p:sp>
        <p:nvSpPr>
          <p:cNvPr id="4" name="Rounded Rectangle 3"/>
          <p:cNvSpPr/>
          <p:nvPr/>
        </p:nvSpPr>
        <p:spPr>
          <a:xfrm>
            <a:off x="2234339" y="3126127"/>
            <a:ext cx="8410414" cy="69742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fa-IR" dirty="0" smtClean="0">
                <a:cs typeface="B Titr" panose="00000700000000000000" pitchFamily="2" charset="-78"/>
              </a:rPr>
              <a:t>2.نور آفتاب نباید مستقیماً بر روی سمپلر با آب بتابد و دمای آب و محل باید با نوک سمپلر یکسان باشد.</a:t>
            </a:r>
            <a:endParaRPr lang="en-US" dirty="0">
              <a:cs typeface="B Titr" panose="00000700000000000000" pitchFamily="2" charset="-78"/>
            </a:endParaRPr>
          </a:p>
        </p:txBody>
      </p:sp>
      <p:sp>
        <p:nvSpPr>
          <p:cNvPr id="5" name="Rounded Rectangle 4"/>
          <p:cNvSpPr/>
          <p:nvPr/>
        </p:nvSpPr>
        <p:spPr>
          <a:xfrm>
            <a:off x="2882684" y="4094129"/>
            <a:ext cx="7113723" cy="69742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1"/>
            <a:r>
              <a:rPr lang="fa-IR" dirty="0" smtClean="0">
                <a:cs typeface="B Titr" panose="00000700000000000000" pitchFamily="2" charset="-78"/>
              </a:rPr>
              <a:t>3. ترازو در محلی عاری از ارزش و کنترل شده از نظر دما باشد.</a:t>
            </a:r>
            <a:endParaRPr lang="en-US" dirty="0">
              <a:cs typeface="B Titr" panose="00000700000000000000" pitchFamily="2" charset="-78"/>
            </a:endParaRPr>
          </a:p>
        </p:txBody>
      </p:sp>
      <p:sp>
        <p:nvSpPr>
          <p:cNvPr id="6" name="Rounded Rectangle 5"/>
          <p:cNvSpPr/>
          <p:nvPr/>
        </p:nvSpPr>
        <p:spPr>
          <a:xfrm>
            <a:off x="3460963" y="5071815"/>
            <a:ext cx="5957163" cy="69742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1"/>
            <a:r>
              <a:rPr lang="fa-IR" dirty="0" smtClean="0">
                <a:cs typeface="B Titr" panose="00000700000000000000" pitchFamily="2" charset="-78"/>
              </a:rPr>
              <a:t>4.آب مورد استفاده باید فاقد گاز، دو بار تقطیر  و هم دمای اتاق باشد.</a:t>
            </a:r>
            <a:endParaRPr lang="en-US" dirty="0">
              <a:cs typeface="B Titr" panose="00000700000000000000" pitchFamily="2" charset="-78"/>
            </a:endParaRPr>
          </a:p>
        </p:txBody>
      </p:sp>
    </p:spTree>
    <p:extLst>
      <p:ext uri="{BB962C8B-B14F-4D97-AF65-F5344CB8AC3E}">
        <p14:creationId xmlns:p14="http://schemas.microsoft.com/office/powerpoint/2010/main" val="401996813"/>
      </p:ext>
    </p:extLst>
  </p:cSld>
  <p:clrMapOvr>
    <a:masterClrMapping/>
  </p:clrMapOvr>
  <p:transition spd="slow" advTm="62000">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551843357"/>
              </p:ext>
            </p:extLst>
          </p:nvPr>
        </p:nvGraphicFramePr>
        <p:xfrm>
          <a:off x="1503336" y="719666"/>
          <a:ext cx="8656664" cy="5789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8401597"/>
      </p:ext>
    </p:extLst>
  </p:cSld>
  <p:clrMapOvr>
    <a:masterClrMapping/>
  </p:clrMapOvr>
  <mc:AlternateContent xmlns:mc="http://schemas.openxmlformats.org/markup-compatibility/2006" xmlns:p14="http://schemas.microsoft.com/office/powerpoint/2010/main">
    <mc:Choice Requires="p14">
      <p:transition spd="slow" p14:dur="1500" advTm="102000">
        <p:split orient="vert"/>
      </p:transition>
    </mc:Choice>
    <mc:Fallback xmlns="">
      <p:transition spd="slow" advTm="102000">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5275" y="0"/>
            <a:ext cx="10058400" cy="1609344"/>
          </a:xfrm>
        </p:spPr>
        <p:txBody>
          <a:bodyPr>
            <a:normAutofit/>
          </a:bodyPr>
          <a:lstStyle/>
          <a:p>
            <a:pPr algn="r"/>
            <a:r>
              <a:rPr lang="fa-IR" sz="4000" dirty="0" smtClean="0">
                <a:solidFill>
                  <a:srgbClr val="797965"/>
                </a:solidFill>
                <a:latin typeface="Aviny" panose="020B0506030804020204" pitchFamily="34" charset="-78"/>
                <a:cs typeface="2  Baran" panose="00000400000000000000" pitchFamily="2" charset="-78"/>
              </a:rPr>
              <a:t>به  این نکات توجه  کنید !!!</a:t>
            </a:r>
            <a:endParaRPr lang="fa-IR" sz="4000" dirty="0">
              <a:solidFill>
                <a:srgbClr val="797965"/>
              </a:solidFill>
              <a:latin typeface="Aviny" panose="020B0506030804020204" pitchFamily="34" charset="-78"/>
              <a:cs typeface="2  Baran" panose="00000400000000000000" pitchFamily="2" charset="-78"/>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8611" y="1779374"/>
            <a:ext cx="3460750" cy="3460750"/>
          </a:xfrm>
        </p:spPr>
      </p:pic>
      <p:sp>
        <p:nvSpPr>
          <p:cNvPr id="4" name="Content Placeholder 3"/>
          <p:cNvSpPr>
            <a:spLocks noGrp="1"/>
          </p:cNvSpPr>
          <p:nvPr>
            <p:ph sz="half" idx="2"/>
          </p:nvPr>
        </p:nvSpPr>
        <p:spPr>
          <a:xfrm>
            <a:off x="3505018" y="1323832"/>
            <a:ext cx="7967836" cy="5039436"/>
          </a:xfrm>
        </p:spPr>
        <p:txBody>
          <a:bodyPr>
            <a:normAutofit/>
          </a:bodyPr>
          <a:lstStyle/>
          <a:p>
            <a:pPr algn="r" rtl="1">
              <a:buFont typeface="Courier New" panose="02070309020205020404" pitchFamily="49" charset="0"/>
              <a:buChar char="o"/>
            </a:pPr>
            <a:r>
              <a:rPr lang="fa-IR" dirty="0" smtClean="0">
                <a:latin typeface="Kalameh" pitchFamily="2" charset="-78"/>
                <a:cs typeface="2  Baran" panose="00000400000000000000" pitchFamily="2" charset="-78"/>
              </a:rPr>
              <a:t> </a:t>
            </a:r>
            <a:r>
              <a:rPr lang="fa-IR" sz="2800" dirty="0" smtClean="0">
                <a:latin typeface="Kalameh" pitchFamily="2" charset="-78"/>
                <a:cs typeface="2  Baran" panose="00000400000000000000" pitchFamily="2" charset="-78"/>
              </a:rPr>
              <a:t>قبل از هر بار استفاده چند بار دکمه پیستون را بالا پایین ببرید</a:t>
            </a:r>
          </a:p>
          <a:p>
            <a:pPr algn="r" rtl="1">
              <a:buFont typeface="Courier New" panose="02070309020205020404" pitchFamily="49" charset="0"/>
              <a:buChar char="o"/>
            </a:pPr>
            <a:r>
              <a:rPr lang="fa-IR" sz="2800" dirty="0">
                <a:latin typeface="Kalameh" pitchFamily="2" charset="-78"/>
                <a:cs typeface="2  Baran" panose="00000400000000000000" pitchFamily="2" charset="-78"/>
              </a:rPr>
              <a:t> </a:t>
            </a:r>
            <a:r>
              <a:rPr lang="fa-IR" sz="2800" dirty="0" smtClean="0">
                <a:latin typeface="Kalameh" pitchFamily="2" charset="-78"/>
                <a:cs typeface="2  Baran" panose="00000400000000000000" pitchFamily="2" charset="-78"/>
              </a:rPr>
              <a:t>مراقب ضربه به سمپلر باشید</a:t>
            </a:r>
          </a:p>
          <a:p>
            <a:pPr algn="r" rtl="1">
              <a:buFont typeface="Courier New" panose="02070309020205020404" pitchFamily="49" charset="0"/>
              <a:buChar char="o"/>
            </a:pPr>
            <a:r>
              <a:rPr lang="fa-IR" sz="2800" dirty="0">
                <a:latin typeface="Kalameh" pitchFamily="2" charset="-78"/>
                <a:cs typeface="2  Baran" panose="00000400000000000000" pitchFamily="2" charset="-78"/>
              </a:rPr>
              <a:t> </a:t>
            </a:r>
            <a:r>
              <a:rPr lang="fa-IR" sz="2800" dirty="0" smtClean="0">
                <a:latin typeface="Kalameh" pitchFamily="2" charset="-78"/>
                <a:cs typeface="2  Baran" panose="00000400000000000000" pitchFamily="2" charset="-78"/>
              </a:rPr>
              <a:t>انتخاب سر سمپلر مناسب</a:t>
            </a:r>
          </a:p>
          <a:p>
            <a:pPr algn="r" rtl="1">
              <a:buFont typeface="Courier New" panose="02070309020205020404" pitchFamily="49" charset="0"/>
              <a:buChar char="o"/>
            </a:pPr>
            <a:r>
              <a:rPr lang="fa-IR" sz="2800" dirty="0">
                <a:latin typeface="Kalameh" pitchFamily="2" charset="-78"/>
                <a:cs typeface="2  Baran" panose="00000400000000000000" pitchFamily="2" charset="-78"/>
              </a:rPr>
              <a:t> </a:t>
            </a:r>
            <a:r>
              <a:rPr lang="fa-IR" sz="2800" dirty="0" smtClean="0">
                <a:latin typeface="Kalameh" pitchFamily="2" charset="-78"/>
                <a:cs typeface="2  Baran" panose="00000400000000000000" pitchFamily="2" charset="-78"/>
              </a:rPr>
              <a:t>عمود نگه داشتن سمپلر هنگام مکش</a:t>
            </a:r>
          </a:p>
          <a:p>
            <a:pPr algn="r" rtl="1">
              <a:buFont typeface="Courier New" panose="02070309020205020404" pitchFamily="49" charset="0"/>
              <a:buChar char="o"/>
            </a:pPr>
            <a:r>
              <a:rPr lang="fa-IR" sz="2800" dirty="0">
                <a:latin typeface="Kalameh" pitchFamily="2" charset="-78"/>
                <a:cs typeface="2  Baran" panose="00000400000000000000" pitchFamily="2" charset="-78"/>
              </a:rPr>
              <a:t> </a:t>
            </a:r>
            <a:r>
              <a:rPr lang="fa-IR" sz="2800" dirty="0" smtClean="0">
                <a:latin typeface="Kalameh" pitchFamily="2" charset="-78"/>
                <a:cs typeface="2  Baran" panose="00000400000000000000" pitchFamily="2" charset="-78"/>
              </a:rPr>
              <a:t>خشک نکردن نوک سمپلر با دستمال کاغذی</a:t>
            </a:r>
          </a:p>
          <a:p>
            <a:pPr algn="r" rtl="1">
              <a:buFont typeface="Courier New" panose="02070309020205020404" pitchFamily="49" charset="0"/>
              <a:buChar char="o"/>
            </a:pPr>
            <a:r>
              <a:rPr lang="fa-IR" sz="2800" dirty="0">
                <a:latin typeface="Kalameh" pitchFamily="2" charset="-78"/>
                <a:cs typeface="2  Baran" panose="00000400000000000000" pitchFamily="2" charset="-78"/>
              </a:rPr>
              <a:t> </a:t>
            </a:r>
            <a:r>
              <a:rPr lang="fa-IR" sz="2800" dirty="0" smtClean="0">
                <a:latin typeface="Kalameh" pitchFamily="2" charset="-78"/>
                <a:cs typeface="2  Baran" panose="00000400000000000000" pitchFamily="2" charset="-78"/>
              </a:rPr>
              <a:t>بالانس بودن دمای سر سمپلر با دمای نمونه داغ یا سرد</a:t>
            </a:r>
          </a:p>
          <a:p>
            <a:pPr algn="r" rtl="1">
              <a:buFont typeface="Courier New" panose="02070309020205020404" pitchFamily="49" charset="0"/>
              <a:buChar char="o"/>
            </a:pPr>
            <a:r>
              <a:rPr lang="fa-IR" sz="2800" dirty="0">
                <a:latin typeface="Kalameh" pitchFamily="2" charset="-78"/>
                <a:cs typeface="2  Baran" panose="00000400000000000000" pitchFamily="2" charset="-78"/>
              </a:rPr>
              <a:t> </a:t>
            </a:r>
            <a:r>
              <a:rPr lang="fa-IR" sz="2800" dirty="0" smtClean="0">
                <a:latin typeface="Kalameh" pitchFamily="2" charset="-78"/>
                <a:cs typeface="2  Baran" panose="00000400000000000000" pitchFamily="2" charset="-78"/>
              </a:rPr>
              <a:t>تماس سر سمپلر با جدار لوله هنگام تخلیه با زاویه </a:t>
            </a:r>
            <a:r>
              <a:rPr lang="en-US" sz="2800" dirty="0" smtClean="0">
                <a:latin typeface="Kalameh" pitchFamily="2" charset="-78"/>
                <a:cs typeface="2  Baran" panose="00000400000000000000" pitchFamily="2" charset="-78"/>
              </a:rPr>
              <a:t>10 – 40 </a:t>
            </a:r>
            <a:r>
              <a:rPr lang="fa-IR" sz="2800" dirty="0" smtClean="0">
                <a:latin typeface="Kalameh" pitchFamily="2" charset="-78"/>
                <a:cs typeface="2  Baran" panose="00000400000000000000" pitchFamily="2" charset="-78"/>
              </a:rPr>
              <a:t> درجه</a:t>
            </a:r>
          </a:p>
          <a:p>
            <a:pPr algn="r" rtl="1">
              <a:buFont typeface="Courier New" panose="02070309020205020404" pitchFamily="49" charset="0"/>
              <a:buChar char="o"/>
            </a:pPr>
            <a:r>
              <a:rPr lang="fa-IR" sz="2800" dirty="0">
                <a:latin typeface="Kalameh" pitchFamily="2" charset="-78"/>
                <a:cs typeface="2  Baran" panose="00000400000000000000" pitchFamily="2" charset="-78"/>
              </a:rPr>
              <a:t> </a:t>
            </a:r>
            <a:r>
              <a:rPr lang="fa-IR" sz="2800" dirty="0" smtClean="0">
                <a:latin typeface="Kalameh" pitchFamily="2" charset="-78"/>
                <a:cs typeface="2  Baran" panose="00000400000000000000" pitchFamily="2" charset="-78"/>
              </a:rPr>
              <a:t>تماس دست با نوک سمپلر آلوده ممنوع</a:t>
            </a:r>
          </a:p>
          <a:p>
            <a:pPr algn="r" rtl="1">
              <a:buFont typeface="Courier New" panose="02070309020205020404" pitchFamily="49" charset="0"/>
              <a:buChar char="o"/>
            </a:pPr>
            <a:r>
              <a:rPr lang="fa-IR" sz="2800" dirty="0">
                <a:latin typeface="Kalameh" pitchFamily="2" charset="-78"/>
                <a:cs typeface="2  Baran" panose="00000400000000000000" pitchFamily="2" charset="-78"/>
              </a:rPr>
              <a:t> </a:t>
            </a:r>
            <a:r>
              <a:rPr lang="fa-IR" sz="2800" dirty="0" smtClean="0">
                <a:latin typeface="Kalameh" pitchFamily="2" charset="-78"/>
                <a:cs typeface="2  Baran" panose="00000400000000000000" pitchFamily="2" charset="-78"/>
              </a:rPr>
              <a:t>سمپلر حاوی محلول به پهلو قرار ندهید.</a:t>
            </a:r>
          </a:p>
          <a:p>
            <a:pPr algn="r" rtl="1">
              <a:buFont typeface="Courier New" panose="02070309020205020404" pitchFamily="49" charset="0"/>
              <a:buChar char="o"/>
            </a:pPr>
            <a:endParaRPr lang="fa-IR" dirty="0">
              <a:latin typeface="Kalameh" pitchFamily="2" charset="-78"/>
              <a:cs typeface="2  Baran" panose="00000400000000000000" pitchFamily="2" charset="-78"/>
            </a:endParaRPr>
          </a:p>
        </p:txBody>
      </p:sp>
    </p:spTree>
    <p:extLst>
      <p:ext uri="{BB962C8B-B14F-4D97-AF65-F5344CB8AC3E}">
        <p14:creationId xmlns:p14="http://schemas.microsoft.com/office/powerpoint/2010/main" val="3515125078"/>
      </p:ext>
    </p:extLst>
  </p:cSld>
  <p:clrMapOvr>
    <a:masterClrMapping/>
  </p:clrMapOvr>
  <mc:AlternateContent xmlns:mc="http://schemas.openxmlformats.org/markup-compatibility/2006" xmlns:p14="http://schemas.microsoft.com/office/powerpoint/2010/main">
    <mc:Choice Requires="p14">
      <p:transition spd="slow" p14:dur="2000" advTm="93579"/>
    </mc:Choice>
    <mc:Fallback xmlns="">
      <p:transition spd="slow" advTm="93579"/>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80329" y="793377"/>
            <a:ext cx="4598895" cy="753036"/>
          </a:xfrm>
        </p:spPr>
        <p:txBody>
          <a:bodyPr>
            <a:normAutofit/>
          </a:bodyPr>
          <a:lstStyle/>
          <a:p>
            <a:pPr algn="ctr" rtl="1"/>
            <a:r>
              <a:rPr lang="fa-IR" sz="3200" dirty="0" smtClean="0">
                <a:solidFill>
                  <a:schemeClr val="tx1"/>
                </a:solidFill>
                <a:cs typeface="2  Baran" panose="00000400000000000000" pitchFamily="2" charset="-78"/>
              </a:rPr>
              <a:t>توزیع کننده یا دیس پنسر</a:t>
            </a:r>
            <a:endParaRPr lang="en-US" sz="3200" dirty="0">
              <a:solidFill>
                <a:schemeClr val="tx1"/>
              </a:solidFill>
              <a:cs typeface="2  Baran" panose="00000400000000000000" pitchFamily="2" charset="-78"/>
            </a:endParaRPr>
          </a:p>
        </p:txBody>
      </p:sp>
      <p:sp>
        <p:nvSpPr>
          <p:cNvPr id="3" name="Subtitle 2"/>
          <p:cNvSpPr>
            <a:spLocks noGrp="1"/>
          </p:cNvSpPr>
          <p:nvPr>
            <p:ph type="subTitle" idx="1"/>
          </p:nvPr>
        </p:nvSpPr>
        <p:spPr>
          <a:xfrm>
            <a:off x="4693023" y="2097741"/>
            <a:ext cx="6831105" cy="3160059"/>
          </a:xfrm>
        </p:spPr>
        <p:txBody>
          <a:bodyPr>
            <a:normAutofit/>
          </a:bodyPr>
          <a:lstStyle/>
          <a:p>
            <a:pPr algn="r" rtl="1"/>
            <a:r>
              <a:rPr lang="fa-IR" dirty="0" smtClean="0">
                <a:solidFill>
                  <a:schemeClr val="tx1"/>
                </a:solidFill>
                <a:cs typeface="2  Baran" panose="00000400000000000000" pitchFamily="2" charset="-78"/>
              </a:rPr>
              <a:t>توزیع کننده جزء پی پت های نیمه خودکار می باشند که امروزه برای توزیع مایعات آسیب زا استفاده می شود ودر حجم های 0.5میلی لیتر تا 10میلی لیتر به کارگرفته می شوند.</a:t>
            </a:r>
          </a:p>
          <a:p>
            <a:pPr algn="r" rtl="1"/>
            <a:r>
              <a:rPr lang="fa-IR" dirty="0" smtClean="0">
                <a:solidFill>
                  <a:schemeClr val="tx1"/>
                </a:solidFill>
                <a:cs typeface="2  Baran" panose="00000400000000000000" pitchFamily="2" charset="-78"/>
              </a:rPr>
              <a:t>انواع توزیع کننده ها:</a:t>
            </a:r>
          </a:p>
          <a:p>
            <a:pPr algn="r" rtl="1"/>
            <a:r>
              <a:rPr lang="fa-IR" dirty="0" smtClean="0">
                <a:solidFill>
                  <a:schemeClr val="tx1"/>
                </a:solidFill>
                <a:cs typeface="2  Baran" panose="00000400000000000000" pitchFamily="2" charset="-78"/>
              </a:rPr>
              <a:t>1.توزیع کننده دیجیتالی</a:t>
            </a:r>
          </a:p>
          <a:p>
            <a:pPr algn="r" rtl="1"/>
            <a:r>
              <a:rPr lang="fa-IR" dirty="0" smtClean="0">
                <a:solidFill>
                  <a:schemeClr val="tx1"/>
                </a:solidFill>
                <a:cs typeface="2  Baran" panose="00000400000000000000" pitchFamily="2" charset="-78"/>
              </a:rPr>
              <a:t>2.توزیع کننده آنالوگ</a:t>
            </a:r>
          </a:p>
          <a:p>
            <a:pPr algn="r" rtl="1"/>
            <a:r>
              <a:rPr lang="fa-IR" dirty="0" smtClean="0">
                <a:solidFill>
                  <a:schemeClr val="tx1"/>
                </a:solidFill>
                <a:cs typeface="2  Baran" panose="00000400000000000000" pitchFamily="2" charset="-78"/>
              </a:rPr>
              <a:t>3.توزیع کننده هنری استپ</a:t>
            </a:r>
            <a:endParaRPr lang="en-US" dirty="0">
              <a:solidFill>
                <a:schemeClr val="tx1"/>
              </a:solidFill>
              <a:cs typeface="2  Baran"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0071" y="3294530"/>
            <a:ext cx="2644588" cy="2810435"/>
          </a:xfrm>
          <a:prstGeom prst="rect">
            <a:avLst/>
          </a:prstGeom>
        </p:spPr>
      </p:pic>
    </p:spTree>
    <p:extLst>
      <p:ext uri="{BB962C8B-B14F-4D97-AF65-F5344CB8AC3E}">
        <p14:creationId xmlns:p14="http://schemas.microsoft.com/office/powerpoint/2010/main" val="1352880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5912" y="3299270"/>
            <a:ext cx="8911687" cy="1179290"/>
          </a:xfrm>
        </p:spPr>
        <p:txBody>
          <a:bodyPr>
            <a:normAutofit fontScale="90000"/>
          </a:bodyPr>
          <a:lstStyle/>
          <a:p>
            <a:pPr algn="ctr" rtl="1"/>
            <a:r>
              <a:rPr lang="en-US" sz="4000" b="1" dirty="0" err="1" smtClean="0">
                <a:latin typeface="Arabic Typesetting" panose="03020402040406030203" pitchFamily="66" charset="-78"/>
                <a:cs typeface="Arabic Typesetting" panose="03020402040406030203" pitchFamily="66" charset="-78"/>
              </a:rPr>
              <a:t>از</a:t>
            </a:r>
            <a:r>
              <a:rPr lang="en-US" sz="4000" b="1" dirty="0" smtClean="0">
                <a:latin typeface="Arabic Typesetting" panose="03020402040406030203" pitchFamily="66" charset="-78"/>
                <a:cs typeface="Arabic Typesetting" panose="03020402040406030203" pitchFamily="66" charset="-78"/>
              </a:rPr>
              <a:t> </a:t>
            </a:r>
            <a:r>
              <a:rPr lang="en-US" sz="4000" b="1" dirty="0" err="1" smtClean="0">
                <a:latin typeface="Arabic Typesetting" panose="03020402040406030203" pitchFamily="66" charset="-78"/>
                <a:cs typeface="Arabic Typesetting" panose="03020402040406030203" pitchFamily="66" charset="-78"/>
              </a:rPr>
              <a:t>مهمترین</a:t>
            </a:r>
            <a:r>
              <a:rPr lang="en-US" sz="4000" b="1" dirty="0" smtClean="0">
                <a:latin typeface="Arabic Typesetting" panose="03020402040406030203" pitchFamily="66" charset="-78"/>
                <a:cs typeface="Arabic Typesetting" panose="03020402040406030203" pitchFamily="66" charset="-78"/>
              </a:rPr>
              <a:t> </a:t>
            </a:r>
            <a:r>
              <a:rPr lang="en-US" sz="4000" b="1" dirty="0" err="1" smtClean="0">
                <a:latin typeface="Arabic Typesetting" panose="03020402040406030203" pitchFamily="66" charset="-78"/>
                <a:cs typeface="Arabic Typesetting" panose="03020402040406030203" pitchFamily="66" charset="-78"/>
              </a:rPr>
              <a:t>ابزار</a:t>
            </a:r>
            <a:r>
              <a:rPr lang="en-US" sz="4000" b="1" dirty="0" smtClean="0">
                <a:latin typeface="Arabic Typesetting" panose="03020402040406030203" pitchFamily="66" charset="-78"/>
                <a:cs typeface="Arabic Typesetting" panose="03020402040406030203" pitchFamily="66" charset="-78"/>
              </a:rPr>
              <a:t> </a:t>
            </a:r>
            <a:r>
              <a:rPr lang="en-US" sz="4000" b="1" dirty="0" err="1" smtClean="0">
                <a:latin typeface="Arabic Typesetting" panose="03020402040406030203" pitchFamily="66" charset="-78"/>
                <a:cs typeface="Arabic Typesetting" panose="03020402040406030203" pitchFamily="66" charset="-78"/>
              </a:rPr>
              <a:t>موجود</a:t>
            </a:r>
            <a:r>
              <a:rPr lang="en-US" sz="4000" b="1" dirty="0" smtClean="0">
                <a:latin typeface="Arabic Typesetting" panose="03020402040406030203" pitchFamily="66" charset="-78"/>
                <a:cs typeface="Arabic Typesetting" panose="03020402040406030203" pitchFamily="66" charset="-78"/>
              </a:rPr>
              <a:t> </a:t>
            </a:r>
            <a:r>
              <a:rPr lang="en-US" sz="4000" b="1" dirty="0" err="1" smtClean="0">
                <a:latin typeface="Arabic Typesetting" panose="03020402040406030203" pitchFamily="66" charset="-78"/>
                <a:cs typeface="Arabic Typesetting" panose="03020402040406030203" pitchFamily="66" charset="-78"/>
              </a:rPr>
              <a:t>در</a:t>
            </a:r>
            <a:r>
              <a:rPr lang="en-US" sz="4000" b="1" dirty="0" smtClean="0">
                <a:latin typeface="Arabic Typesetting" panose="03020402040406030203" pitchFamily="66" charset="-78"/>
                <a:cs typeface="Arabic Typesetting" panose="03020402040406030203" pitchFamily="66" charset="-78"/>
              </a:rPr>
              <a:t> </a:t>
            </a:r>
            <a:r>
              <a:rPr lang="en-US" sz="4000" b="1" dirty="0" err="1" smtClean="0">
                <a:latin typeface="Arabic Typesetting" panose="03020402040406030203" pitchFamily="66" charset="-78"/>
                <a:cs typeface="Arabic Typesetting" panose="03020402040406030203" pitchFamily="66" charset="-78"/>
              </a:rPr>
              <a:t>آزمایشگاه</a:t>
            </a:r>
            <a:r>
              <a:rPr lang="en-US" sz="4000" b="1" dirty="0" smtClean="0">
                <a:latin typeface="Arabic Typesetting" panose="03020402040406030203" pitchFamily="66" charset="-78"/>
                <a:cs typeface="Arabic Typesetting" panose="03020402040406030203" pitchFamily="66" charset="-78"/>
              </a:rPr>
              <a:t> </a:t>
            </a:r>
            <a:r>
              <a:rPr lang="en-US" sz="4000" b="1" dirty="0" err="1" smtClean="0">
                <a:latin typeface="Arabic Typesetting" panose="03020402040406030203" pitchFamily="66" charset="-78"/>
                <a:cs typeface="Arabic Typesetting" panose="03020402040406030203" pitchFamily="66" charset="-78"/>
              </a:rPr>
              <a:t>برای</a:t>
            </a:r>
            <a:r>
              <a:rPr lang="en-US" sz="4000" b="1" dirty="0" smtClean="0">
                <a:latin typeface="Arabic Typesetting" panose="03020402040406030203" pitchFamily="66" charset="-78"/>
                <a:cs typeface="Arabic Typesetting" panose="03020402040406030203" pitchFamily="66" charset="-78"/>
              </a:rPr>
              <a:t> </a:t>
            </a:r>
            <a:r>
              <a:rPr lang="en-US" sz="4000" b="1" dirty="0" err="1" smtClean="0">
                <a:latin typeface="Arabic Typesetting" panose="03020402040406030203" pitchFamily="66" charset="-78"/>
                <a:cs typeface="Arabic Typesetting" panose="03020402040406030203" pitchFamily="66" charset="-78"/>
              </a:rPr>
              <a:t>برداشت</a:t>
            </a:r>
            <a:r>
              <a:rPr lang="en-US" sz="4000" b="1" dirty="0" smtClean="0">
                <a:latin typeface="Arabic Typesetting" panose="03020402040406030203" pitchFamily="66" charset="-78"/>
                <a:cs typeface="Arabic Typesetting" panose="03020402040406030203" pitchFamily="66" charset="-78"/>
              </a:rPr>
              <a:t> و </a:t>
            </a:r>
            <a:r>
              <a:rPr lang="en-US" sz="4000" b="1" dirty="0" err="1" smtClean="0">
                <a:latin typeface="Arabic Typesetting" panose="03020402040406030203" pitchFamily="66" charset="-78"/>
                <a:cs typeface="Arabic Typesetting" panose="03020402040406030203" pitchFamily="66" charset="-78"/>
              </a:rPr>
              <a:t>انتقال</a:t>
            </a:r>
            <a:r>
              <a:rPr lang="en-US" sz="4000" b="1" dirty="0" smtClean="0">
                <a:latin typeface="Arabic Typesetting" panose="03020402040406030203" pitchFamily="66" charset="-78"/>
                <a:cs typeface="Arabic Typesetting" panose="03020402040406030203" pitchFamily="66" charset="-78"/>
              </a:rPr>
              <a:t> </a:t>
            </a:r>
            <a:r>
              <a:rPr lang="en-US" sz="4000" b="1" dirty="0" err="1" smtClean="0">
                <a:latin typeface="Arabic Typesetting" panose="03020402040406030203" pitchFamily="66" charset="-78"/>
                <a:cs typeface="Arabic Typesetting" panose="03020402040406030203" pitchFamily="66" charset="-78"/>
              </a:rPr>
              <a:t>حجم</a:t>
            </a:r>
            <a:r>
              <a:rPr lang="en-US" sz="4000" b="1" dirty="0" smtClean="0">
                <a:latin typeface="Arabic Typesetting" panose="03020402040406030203" pitchFamily="66" charset="-78"/>
                <a:cs typeface="Arabic Typesetting" panose="03020402040406030203" pitchFamily="66" charset="-78"/>
              </a:rPr>
              <a:t> </a:t>
            </a:r>
            <a:r>
              <a:rPr lang="en-US" sz="4000" b="1" dirty="0" err="1" smtClean="0">
                <a:latin typeface="Arabic Typesetting" panose="03020402040406030203" pitchFamily="66" charset="-78"/>
                <a:cs typeface="Arabic Typesetting" panose="03020402040406030203" pitchFamily="66" charset="-78"/>
              </a:rPr>
              <a:t>معینی</a:t>
            </a:r>
            <a:r>
              <a:rPr lang="en-US" sz="4000" b="1" dirty="0" smtClean="0">
                <a:latin typeface="Arabic Typesetting" panose="03020402040406030203" pitchFamily="66" charset="-78"/>
                <a:cs typeface="Arabic Typesetting" panose="03020402040406030203" pitchFamily="66" charset="-78"/>
              </a:rPr>
              <a:t> </a:t>
            </a:r>
            <a:r>
              <a:rPr lang="en-US" sz="4000" b="1" dirty="0" err="1" smtClean="0">
                <a:latin typeface="Arabic Typesetting" panose="03020402040406030203" pitchFamily="66" charset="-78"/>
                <a:cs typeface="Arabic Typesetting" panose="03020402040406030203" pitchFamily="66" charset="-78"/>
              </a:rPr>
              <a:t>از</a:t>
            </a:r>
            <a:r>
              <a:rPr lang="en-US" sz="4000" b="1" dirty="0" smtClean="0">
                <a:latin typeface="Arabic Typesetting" panose="03020402040406030203" pitchFamily="66" charset="-78"/>
                <a:cs typeface="Arabic Typesetting" panose="03020402040406030203" pitchFamily="66" charset="-78"/>
              </a:rPr>
              <a:t> </a:t>
            </a:r>
            <a:r>
              <a:rPr lang="en-US" sz="4000" b="1" dirty="0" err="1" smtClean="0">
                <a:latin typeface="Arabic Typesetting" panose="03020402040406030203" pitchFamily="66" charset="-78"/>
                <a:cs typeface="Arabic Typesetting" panose="03020402040406030203" pitchFamily="66" charset="-78"/>
              </a:rPr>
              <a:t>مایعات</a:t>
            </a:r>
            <a:r>
              <a:rPr lang="en-US" sz="4000" b="1" dirty="0" smtClean="0">
                <a:latin typeface="Arabic Typesetting" panose="03020402040406030203" pitchFamily="66" charset="-78"/>
                <a:cs typeface="Arabic Typesetting" panose="03020402040406030203" pitchFamily="66" charset="-78"/>
              </a:rPr>
              <a:t> و </a:t>
            </a:r>
            <a:r>
              <a:rPr lang="en-US" sz="4000" b="1" dirty="0" err="1" smtClean="0">
                <a:latin typeface="Arabic Typesetting" panose="03020402040406030203" pitchFamily="66" charset="-78"/>
                <a:cs typeface="Arabic Typesetting" panose="03020402040406030203" pitchFamily="66" charset="-78"/>
              </a:rPr>
              <a:t>محلول</a:t>
            </a:r>
            <a:r>
              <a:rPr lang="en-US" sz="4000" b="1" dirty="0" smtClean="0">
                <a:latin typeface="Arabic Typesetting" panose="03020402040406030203" pitchFamily="66" charset="-78"/>
                <a:cs typeface="Arabic Typesetting" panose="03020402040406030203" pitchFamily="66" charset="-78"/>
              </a:rPr>
              <a:t> </a:t>
            </a:r>
            <a:r>
              <a:rPr lang="en-US" sz="4000" b="1" dirty="0" err="1" smtClean="0">
                <a:latin typeface="Arabic Typesetting" panose="03020402040406030203" pitchFamily="66" charset="-78"/>
                <a:cs typeface="Arabic Typesetting" panose="03020402040406030203" pitchFamily="66" charset="-78"/>
              </a:rPr>
              <a:t>های</a:t>
            </a:r>
            <a:r>
              <a:rPr lang="en-US" sz="4000" b="1" dirty="0" smtClean="0">
                <a:latin typeface="Arabic Typesetting" panose="03020402040406030203" pitchFamily="66" charset="-78"/>
                <a:cs typeface="Arabic Typesetting" panose="03020402040406030203" pitchFamily="66" charset="-78"/>
              </a:rPr>
              <a:t> </a:t>
            </a:r>
            <a:r>
              <a:rPr lang="en-US" sz="4000" b="1" dirty="0" err="1" smtClean="0">
                <a:latin typeface="Arabic Typesetting" panose="03020402040406030203" pitchFamily="66" charset="-78"/>
                <a:cs typeface="Arabic Typesetting" panose="03020402040406030203" pitchFamily="66" charset="-78"/>
              </a:rPr>
              <a:t>مورد</a:t>
            </a:r>
            <a:r>
              <a:rPr lang="en-US" sz="4000" b="1" dirty="0" smtClean="0">
                <a:latin typeface="Arabic Typesetting" panose="03020402040406030203" pitchFamily="66" charset="-78"/>
                <a:cs typeface="Arabic Typesetting" panose="03020402040406030203" pitchFamily="66" charset="-78"/>
              </a:rPr>
              <a:t> </a:t>
            </a:r>
            <a:r>
              <a:rPr lang="en-US" sz="4000" b="1" dirty="0" err="1" smtClean="0">
                <a:latin typeface="Arabic Typesetting" panose="03020402040406030203" pitchFamily="66" charset="-78"/>
                <a:cs typeface="Arabic Typesetting" panose="03020402040406030203" pitchFamily="66" charset="-78"/>
              </a:rPr>
              <a:t>نظر</a:t>
            </a:r>
            <a:endParaRPr lang="en-US" sz="4000" b="1" dirty="0">
              <a:latin typeface="Arabic Typesetting" panose="03020402040406030203" pitchFamily="66" charset="-78"/>
              <a:cs typeface="Arabic Typesetting" panose="03020402040406030203" pitchFamily="66" charset="-78"/>
            </a:endParaRPr>
          </a:p>
        </p:txBody>
      </p:sp>
      <p:sp>
        <p:nvSpPr>
          <p:cNvPr id="4" name="Cloud Callout 3"/>
          <p:cNvSpPr/>
          <p:nvPr/>
        </p:nvSpPr>
        <p:spPr>
          <a:xfrm>
            <a:off x="8699500" y="446310"/>
            <a:ext cx="3136900" cy="196669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4400" dirty="0" err="1" smtClean="0">
                <a:solidFill>
                  <a:srgbClr val="FFFF00"/>
                </a:solidFill>
                <a:latin typeface="Arabic Typesetting" panose="03020402040406030203" pitchFamily="66" charset="-78"/>
                <a:cs typeface="Arabic Typesetting" panose="03020402040406030203" pitchFamily="66" charset="-78"/>
              </a:rPr>
              <a:t>تعریف</a:t>
            </a:r>
            <a:r>
              <a:rPr lang="en-US" sz="4400" dirty="0" smtClean="0">
                <a:solidFill>
                  <a:srgbClr val="FFFF00"/>
                </a:solidFill>
                <a:latin typeface="Arabic Typesetting" panose="03020402040406030203" pitchFamily="66" charset="-78"/>
                <a:cs typeface="Arabic Typesetting" panose="03020402040406030203" pitchFamily="66" charset="-78"/>
              </a:rPr>
              <a:t> سمپلر:</a:t>
            </a:r>
            <a:endParaRPr lang="en-US" sz="4400" dirty="0">
              <a:solidFill>
                <a:srgbClr val="FFFF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10637866"/>
      </p:ext>
    </p:extLst>
  </p:cSld>
  <p:clrMapOvr>
    <a:masterClrMapping/>
  </p:clrMapOvr>
  <p:transition spd="slow" advTm="19000">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7340" y="1452281"/>
            <a:ext cx="9131296" cy="4154984"/>
          </a:xfrm>
          <a:prstGeom prst="rect">
            <a:avLst/>
          </a:prstGeom>
          <a:noFill/>
        </p:spPr>
        <p:txBody>
          <a:bodyPr wrap="square" rtlCol="0">
            <a:spAutoFit/>
          </a:bodyPr>
          <a:lstStyle/>
          <a:p>
            <a:pPr algn="r"/>
            <a:r>
              <a:rPr lang="fa-IR" sz="2400" dirty="0" smtClean="0">
                <a:cs typeface="2  Baran" panose="00000400000000000000" pitchFamily="2" charset="-78"/>
              </a:rPr>
              <a:t>کاربرد توزیع کننده:</a:t>
            </a:r>
          </a:p>
          <a:p>
            <a:pPr algn="r" rtl="1"/>
            <a:r>
              <a:rPr lang="fa-IR" sz="2400" dirty="0" smtClean="0">
                <a:cs typeface="2  Baran" panose="00000400000000000000" pitchFamily="2" charset="-78"/>
              </a:rPr>
              <a:t>1.خارج کردن و توزیع مقداری از مایعات یا  محلول </a:t>
            </a:r>
          </a:p>
          <a:p>
            <a:pPr algn="r" rtl="1"/>
            <a:r>
              <a:rPr lang="fa-IR" sz="2400" dirty="0" smtClean="0">
                <a:cs typeface="2  Baran" panose="00000400000000000000" pitchFamily="2" charset="-78"/>
              </a:rPr>
              <a:t>2.توزیع محیط های کشت در ظرف کوچک مخصوص کشت باکتری</a:t>
            </a:r>
          </a:p>
          <a:p>
            <a:pPr algn="r" rtl="1"/>
            <a:r>
              <a:rPr lang="fa-IR" sz="2400" dirty="0" smtClean="0">
                <a:cs typeface="2  Baran" panose="00000400000000000000" pitchFamily="2" charset="-78"/>
              </a:rPr>
              <a:t>3.رقیق کردن محلول های غلیظ </a:t>
            </a:r>
          </a:p>
          <a:p>
            <a:pPr algn="r" rtl="1"/>
            <a:r>
              <a:rPr lang="fa-IR" sz="2400" dirty="0" smtClean="0">
                <a:cs typeface="2  Baran" panose="00000400000000000000" pitchFamily="2" charset="-78"/>
              </a:rPr>
              <a:t>4.توزیع مقادیر مختلف مایعات ومحلول ها در مخزن ذخیره</a:t>
            </a:r>
          </a:p>
          <a:p>
            <a:pPr algn="r" rtl="1"/>
            <a:endParaRPr lang="fa-IR" sz="2400" dirty="0">
              <a:cs typeface="2  Baran" panose="00000400000000000000" pitchFamily="2" charset="-78"/>
            </a:endParaRPr>
          </a:p>
          <a:p>
            <a:pPr algn="r" rtl="1"/>
            <a:r>
              <a:rPr lang="fa-IR" sz="2400" dirty="0" smtClean="0">
                <a:cs typeface="2  Baran" panose="00000400000000000000" pitchFamily="2" charset="-78"/>
              </a:rPr>
              <a:t>نکات مهم درحین کار با توزیع کننده:</a:t>
            </a:r>
          </a:p>
          <a:p>
            <a:pPr algn="r" rtl="1"/>
            <a:r>
              <a:rPr lang="fa-IR" sz="2400" dirty="0" smtClean="0">
                <a:cs typeface="2  Baran" panose="00000400000000000000" pitchFamily="2" charset="-78"/>
              </a:rPr>
              <a:t>1.به طور مرتب تمیز شود.</a:t>
            </a:r>
          </a:p>
          <a:p>
            <a:pPr algn="r" rtl="1"/>
            <a:r>
              <a:rPr lang="fa-IR" sz="2400" dirty="0" smtClean="0">
                <a:cs typeface="2  Baran" panose="00000400000000000000" pitchFamily="2" charset="-78"/>
              </a:rPr>
              <a:t>2.نباید معرف های رسوب دهنده ویا خورنده داخل آن ریخت.</a:t>
            </a:r>
          </a:p>
          <a:p>
            <a:pPr algn="r" rtl="1"/>
            <a:r>
              <a:rPr lang="fa-IR" sz="2400" dirty="0" smtClean="0">
                <a:cs typeface="2  Baran" panose="00000400000000000000" pitchFamily="2" charset="-78"/>
              </a:rPr>
              <a:t>3.زمانی که از دستگاه استفاده نمی شود حتما لوله خروجی نمونه را توسط درپوش مخصوص آن مسدود کنیم تاهوا وارد توزیع کننده نشود تا موجب فاسد شدن محلول داخل ستگاه گردد.</a:t>
            </a:r>
          </a:p>
        </p:txBody>
      </p:sp>
    </p:spTree>
    <p:extLst>
      <p:ext uri="{BB962C8B-B14F-4D97-AF65-F5344CB8AC3E}">
        <p14:creationId xmlns:p14="http://schemas.microsoft.com/office/powerpoint/2010/main" val="645697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eft Arrow Callout 11"/>
          <p:cNvSpPr/>
          <p:nvPr/>
        </p:nvSpPr>
        <p:spPr>
          <a:xfrm>
            <a:off x="9258300" y="1422400"/>
            <a:ext cx="2692400" cy="4064000"/>
          </a:xfrm>
          <a:prstGeom prst="leftArrowCallou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3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endParaRPr>
          </a:p>
          <a:p>
            <a:pPr algn="ctr"/>
            <a:r>
              <a:rPr lang="en-US"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انواع سمپلر</a:t>
            </a:r>
          </a:p>
          <a:p>
            <a:pPr algn="ctr"/>
            <a:endPar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3" name="Rounded Rectangle 12"/>
          <p:cNvSpPr/>
          <p:nvPr/>
        </p:nvSpPr>
        <p:spPr>
          <a:xfrm>
            <a:off x="5853111" y="876249"/>
            <a:ext cx="2514600" cy="914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en-US" sz="3200" dirty="0" err="1" smtClean="0">
                <a:cs typeface="B Titr" panose="00000700000000000000" pitchFamily="2" charset="-78"/>
              </a:rPr>
              <a:t>سمپلر</a:t>
            </a:r>
            <a:r>
              <a:rPr lang="en-US" sz="3200" dirty="0" smtClean="0">
                <a:cs typeface="B Titr" panose="00000700000000000000" pitchFamily="2" charset="-78"/>
              </a:rPr>
              <a:t> </a:t>
            </a:r>
            <a:r>
              <a:rPr lang="en-US" sz="3200" dirty="0" err="1" smtClean="0">
                <a:cs typeface="B Titr" panose="00000700000000000000" pitchFamily="2" charset="-78"/>
              </a:rPr>
              <a:t>متغیر</a:t>
            </a:r>
            <a:endParaRPr lang="en-US" sz="3200" dirty="0" smtClean="0">
              <a:cs typeface="B Titr" panose="00000700000000000000" pitchFamily="2" charset="-78"/>
            </a:endParaRPr>
          </a:p>
        </p:txBody>
      </p:sp>
      <p:sp>
        <p:nvSpPr>
          <p:cNvPr id="14" name="Rounded Rectangle 13"/>
          <p:cNvSpPr/>
          <p:nvPr/>
        </p:nvSpPr>
        <p:spPr>
          <a:xfrm>
            <a:off x="5998444" y="3688868"/>
            <a:ext cx="2489200" cy="990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smtClean="0">
                <a:cs typeface="B Titr" panose="00000700000000000000" pitchFamily="2" charset="-78"/>
              </a:rPr>
              <a:t>سمپلر </a:t>
            </a:r>
            <a:r>
              <a:rPr lang="en-US" sz="3200" dirty="0" err="1" smtClean="0">
                <a:cs typeface="B Titr" panose="00000700000000000000" pitchFamily="2" charset="-78"/>
              </a:rPr>
              <a:t>ثابت</a:t>
            </a:r>
            <a:endParaRPr lang="en-US" sz="3200" dirty="0" smtClean="0">
              <a:cs typeface="B Titr" panose="00000700000000000000" pitchFamily="2" charset="-78"/>
            </a:endParaRPr>
          </a:p>
        </p:txBody>
      </p:sp>
      <p:pic>
        <p:nvPicPr>
          <p:cNvPr id="3074" name="Picture 2" descr="سمپلر متغیر (1 و 8 و 12 کاناله) | زیست فرایند ارشی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112" y="834274"/>
            <a:ext cx="2138361" cy="213836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سمپلر متغیر چند کاناله | خرید سمپلر متغیر چند کاناله | قیمت سمپلر متغیر چند  کاناله"/>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385" y="4184168"/>
            <a:ext cx="2613896" cy="194953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descr="انواع سمپلرهای ساده و متغیر|فروش سمپلر ساده,فروش سمپلر ساده آزمایشگاهی,سمپلر  ساده آزمایشگاهی,فروش سمپلر متغیر,فروش سمپلر متغیر آزمایشگاهی,سمپلر متغیر  آزمایشگاهی,فروش پی پت فیلر,فروش پی پت فیلر آزمایشگاهی,پی پت فیلر  آزمایشگاهی,نمایندگی کمپانی اپندورف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6451" y="3707436"/>
            <a:ext cx="1724025" cy="264795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 name="AutoShape 8" descr="سمپلر ثابت | میکروپیپت | زیست فرایند ارشیا"/>
          <p:cNvSpPr>
            <a:spLocks noChangeAspect="1" noChangeArrowheads="1"/>
          </p:cNvSpPr>
          <p:nvPr/>
        </p:nvSpPr>
        <p:spPr bwMode="auto">
          <a:xfrm>
            <a:off x="2456580" y="2374900"/>
            <a:ext cx="2559919" cy="25599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2" name="Picture 10" descr="سمپلر متغیر 8 و 12 کاناله | میکرو پیپت | زیست فرایند ارشیا"/>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5199" y="817887"/>
            <a:ext cx="2143125" cy="21431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6" name="Flowchart: Process 15"/>
          <p:cNvSpPr/>
          <p:nvPr/>
        </p:nvSpPr>
        <p:spPr>
          <a:xfrm>
            <a:off x="4915168" y="2489597"/>
            <a:ext cx="4302638" cy="850107"/>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en-US" sz="2800" dirty="0" err="1" smtClean="0">
                <a:latin typeface="Arabic Typesetting" panose="03020402040406030203" pitchFamily="66" charset="-78"/>
                <a:cs typeface="Arabic Typesetting" panose="03020402040406030203" pitchFamily="66" charset="-78"/>
              </a:rPr>
              <a:t>بدون</a:t>
            </a:r>
            <a:r>
              <a:rPr lang="en-US" sz="2800" dirty="0" smtClean="0">
                <a:latin typeface="Arabic Typesetting" panose="03020402040406030203" pitchFamily="66" charset="-78"/>
                <a:cs typeface="Arabic Typesetting" panose="03020402040406030203" pitchFamily="66" charset="-78"/>
              </a:rPr>
              <a:t> </a:t>
            </a:r>
            <a:r>
              <a:rPr lang="en-US" sz="2800" dirty="0" err="1" smtClean="0">
                <a:latin typeface="Arabic Typesetting" panose="03020402040406030203" pitchFamily="66" charset="-78"/>
                <a:cs typeface="Arabic Typesetting" panose="03020402040406030203" pitchFamily="66" charset="-78"/>
              </a:rPr>
              <a:t>تعویض</a:t>
            </a:r>
            <a:r>
              <a:rPr lang="en-US" sz="2800" dirty="0" smtClean="0">
                <a:latin typeface="Arabic Typesetting" panose="03020402040406030203" pitchFamily="66" charset="-78"/>
                <a:cs typeface="Arabic Typesetting" panose="03020402040406030203" pitchFamily="66" charset="-78"/>
              </a:rPr>
              <a:t> </a:t>
            </a:r>
            <a:r>
              <a:rPr lang="en-US" sz="2800" dirty="0" err="1" smtClean="0">
                <a:latin typeface="Arabic Typesetting" panose="03020402040406030203" pitchFamily="66" charset="-78"/>
                <a:cs typeface="Arabic Typesetting" panose="03020402040406030203" pitchFamily="66" charset="-78"/>
              </a:rPr>
              <a:t>سر</a:t>
            </a:r>
            <a:r>
              <a:rPr lang="en-US" sz="2800" dirty="0" smtClean="0">
                <a:latin typeface="Arabic Typesetting" panose="03020402040406030203" pitchFamily="66" charset="-78"/>
                <a:cs typeface="Arabic Typesetting" panose="03020402040406030203" pitchFamily="66" charset="-78"/>
              </a:rPr>
              <a:t> سمپلر </a:t>
            </a:r>
            <a:r>
              <a:rPr lang="en-US" sz="2800" dirty="0" err="1" smtClean="0">
                <a:latin typeface="Arabic Typesetting" panose="03020402040406030203" pitchFamily="66" charset="-78"/>
                <a:cs typeface="Arabic Typesetting" panose="03020402040406030203" pitchFamily="66" charset="-78"/>
              </a:rPr>
              <a:t>تنها</a:t>
            </a:r>
            <a:r>
              <a:rPr lang="en-US" sz="2800" dirty="0" smtClean="0">
                <a:latin typeface="Arabic Typesetting" panose="03020402040406030203" pitchFamily="66" charset="-78"/>
                <a:cs typeface="Arabic Typesetting" panose="03020402040406030203" pitchFamily="66" charset="-78"/>
              </a:rPr>
              <a:t> </a:t>
            </a:r>
            <a:r>
              <a:rPr lang="en-US" sz="2800" dirty="0" err="1" smtClean="0">
                <a:latin typeface="Arabic Typesetting" panose="03020402040406030203" pitchFamily="66" charset="-78"/>
                <a:cs typeface="Arabic Typesetting" panose="03020402040406030203" pitchFamily="66" charset="-78"/>
              </a:rPr>
              <a:t>با</a:t>
            </a:r>
            <a:r>
              <a:rPr lang="en-US" sz="2800" dirty="0" smtClean="0">
                <a:latin typeface="Arabic Typesetting" panose="03020402040406030203" pitchFamily="66" charset="-78"/>
                <a:cs typeface="Arabic Typesetting" panose="03020402040406030203" pitchFamily="66" charset="-78"/>
              </a:rPr>
              <a:t> </a:t>
            </a:r>
            <a:r>
              <a:rPr lang="en-US" sz="2800" dirty="0" err="1" smtClean="0">
                <a:latin typeface="Arabic Typesetting" panose="03020402040406030203" pitchFamily="66" charset="-78"/>
                <a:cs typeface="Arabic Typesetting" panose="03020402040406030203" pitchFamily="66" charset="-78"/>
              </a:rPr>
              <a:t>چرخاندن</a:t>
            </a:r>
            <a:r>
              <a:rPr lang="en-US" sz="2800" dirty="0" smtClean="0">
                <a:latin typeface="Arabic Typesetting" panose="03020402040406030203" pitchFamily="66" charset="-78"/>
                <a:cs typeface="Arabic Typesetting" panose="03020402040406030203" pitchFamily="66" charset="-78"/>
              </a:rPr>
              <a:t> </a:t>
            </a:r>
            <a:r>
              <a:rPr lang="en-US" sz="2800" dirty="0" err="1" smtClean="0">
                <a:latin typeface="Arabic Typesetting" panose="03020402040406030203" pitchFamily="66" charset="-78"/>
                <a:cs typeface="Arabic Typesetting" panose="03020402040406030203" pitchFamily="66" charset="-78"/>
              </a:rPr>
              <a:t>دسته</a:t>
            </a:r>
            <a:r>
              <a:rPr lang="en-US" sz="2800" dirty="0" smtClean="0">
                <a:latin typeface="Arabic Typesetting" panose="03020402040406030203" pitchFamily="66" charset="-78"/>
                <a:cs typeface="Arabic Typesetting" panose="03020402040406030203" pitchFamily="66" charset="-78"/>
              </a:rPr>
              <a:t> </a:t>
            </a:r>
            <a:r>
              <a:rPr lang="en-US" sz="2800" dirty="0" err="1" smtClean="0">
                <a:latin typeface="Arabic Typesetting" panose="03020402040406030203" pitchFamily="66" charset="-78"/>
                <a:cs typeface="Arabic Typesetting" panose="03020402040406030203" pitchFamily="66" charset="-78"/>
              </a:rPr>
              <a:t>پیستون</a:t>
            </a:r>
            <a:r>
              <a:rPr lang="en-US" sz="2800" dirty="0" smtClean="0">
                <a:latin typeface="Arabic Typesetting" panose="03020402040406030203" pitchFamily="66" charset="-78"/>
                <a:cs typeface="Arabic Typesetting" panose="03020402040406030203" pitchFamily="66" charset="-78"/>
              </a:rPr>
              <a:t> </a:t>
            </a:r>
            <a:r>
              <a:rPr lang="en-US" sz="2800" dirty="0" err="1" smtClean="0">
                <a:latin typeface="Arabic Typesetting" panose="03020402040406030203" pitchFamily="66" charset="-78"/>
                <a:cs typeface="Arabic Typesetting" panose="03020402040406030203" pitchFamily="66" charset="-78"/>
              </a:rPr>
              <a:t>حجم</a:t>
            </a:r>
            <a:r>
              <a:rPr lang="en-US" sz="2800" dirty="0" smtClean="0">
                <a:latin typeface="Arabic Typesetting" panose="03020402040406030203" pitchFamily="66" charset="-78"/>
                <a:cs typeface="Arabic Typesetting" panose="03020402040406030203" pitchFamily="66" charset="-78"/>
              </a:rPr>
              <a:t> </a:t>
            </a:r>
            <a:r>
              <a:rPr lang="en-US" sz="2800" dirty="0" err="1" smtClean="0">
                <a:latin typeface="Arabic Typesetting" panose="03020402040406030203" pitchFamily="66" charset="-78"/>
                <a:cs typeface="Arabic Typesetting" panose="03020402040406030203" pitchFamily="66" charset="-78"/>
              </a:rPr>
              <a:t>دلخواه</a:t>
            </a:r>
            <a:r>
              <a:rPr lang="en-US" sz="2800" dirty="0" smtClean="0">
                <a:latin typeface="Arabic Typesetting" panose="03020402040406030203" pitchFamily="66" charset="-78"/>
                <a:cs typeface="Arabic Typesetting" panose="03020402040406030203" pitchFamily="66" charset="-78"/>
              </a:rPr>
              <a:t> </a:t>
            </a:r>
            <a:r>
              <a:rPr lang="en-US" sz="2800" dirty="0" err="1" smtClean="0">
                <a:latin typeface="Arabic Typesetting" panose="03020402040406030203" pitchFamily="66" charset="-78"/>
                <a:cs typeface="Arabic Typesetting" panose="03020402040406030203" pitchFamily="66" charset="-78"/>
              </a:rPr>
              <a:t>انتخاب</a:t>
            </a:r>
            <a:r>
              <a:rPr lang="en-US" sz="2800" dirty="0" smtClean="0">
                <a:latin typeface="Arabic Typesetting" panose="03020402040406030203" pitchFamily="66" charset="-78"/>
                <a:cs typeface="Arabic Typesetting" panose="03020402040406030203" pitchFamily="66" charset="-78"/>
              </a:rPr>
              <a:t> </a:t>
            </a:r>
            <a:r>
              <a:rPr lang="en-US" sz="2800" dirty="0" err="1" smtClean="0">
                <a:latin typeface="Arabic Typesetting" panose="03020402040406030203" pitchFamily="66" charset="-78"/>
                <a:cs typeface="Arabic Typesetting" panose="03020402040406030203" pitchFamily="66" charset="-78"/>
              </a:rPr>
              <a:t>می</a:t>
            </a:r>
            <a:r>
              <a:rPr lang="en-US" sz="2800" dirty="0" smtClean="0">
                <a:latin typeface="Arabic Typesetting" panose="03020402040406030203" pitchFamily="66" charset="-78"/>
                <a:cs typeface="Arabic Typesetting" panose="03020402040406030203" pitchFamily="66" charset="-78"/>
              </a:rPr>
              <a:t> </a:t>
            </a:r>
            <a:r>
              <a:rPr lang="en-US" sz="2800" dirty="0" err="1" smtClean="0">
                <a:latin typeface="Arabic Typesetting" panose="03020402040406030203" pitchFamily="66" charset="-78"/>
                <a:cs typeface="Arabic Typesetting" panose="03020402040406030203" pitchFamily="66" charset="-78"/>
              </a:rPr>
              <a:t>شود</a:t>
            </a:r>
            <a:r>
              <a:rPr lang="en-US" sz="2800" dirty="0" smtClean="0">
                <a:latin typeface="Arabic Typesetting" panose="03020402040406030203" pitchFamily="66" charset="-78"/>
                <a:cs typeface="Arabic Typesetting" panose="03020402040406030203" pitchFamily="66" charset="-78"/>
              </a:rPr>
              <a:t>.</a:t>
            </a:r>
            <a:endParaRPr lang="en-US" sz="2800" dirty="0">
              <a:latin typeface="Arabic Typesetting" panose="03020402040406030203" pitchFamily="66" charset="-78"/>
              <a:cs typeface="Arabic Typesetting" panose="03020402040406030203" pitchFamily="66" charset="-78"/>
            </a:endParaRPr>
          </a:p>
        </p:txBody>
      </p:sp>
      <p:sp>
        <p:nvSpPr>
          <p:cNvPr id="21" name="Flowchart: Process 20"/>
          <p:cNvSpPr/>
          <p:nvPr/>
        </p:nvSpPr>
        <p:spPr>
          <a:xfrm>
            <a:off x="5063284" y="5466868"/>
            <a:ext cx="4079094" cy="850107"/>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en-US" dirty="0" err="1" smtClean="0"/>
              <a:t>فقط</a:t>
            </a:r>
            <a:r>
              <a:rPr lang="en-US" dirty="0" smtClean="0"/>
              <a:t> </a:t>
            </a:r>
            <a:r>
              <a:rPr lang="en-US" dirty="0" err="1" smtClean="0"/>
              <a:t>حجم</a:t>
            </a:r>
            <a:r>
              <a:rPr lang="en-US" dirty="0" smtClean="0"/>
              <a:t> </a:t>
            </a:r>
            <a:r>
              <a:rPr lang="en-US" dirty="0" err="1" smtClean="0"/>
              <a:t>معین</a:t>
            </a:r>
            <a:r>
              <a:rPr lang="en-US" dirty="0" smtClean="0"/>
              <a:t> و </a:t>
            </a:r>
            <a:r>
              <a:rPr lang="en-US" dirty="0" err="1" smtClean="0"/>
              <a:t>تعیین</a:t>
            </a:r>
            <a:r>
              <a:rPr lang="en-US" dirty="0" smtClean="0"/>
              <a:t> </a:t>
            </a:r>
            <a:r>
              <a:rPr lang="en-US" dirty="0" err="1" smtClean="0"/>
              <a:t>شده</a:t>
            </a:r>
            <a:r>
              <a:rPr lang="en-US" dirty="0" smtClean="0"/>
              <a:t> </a:t>
            </a:r>
            <a:r>
              <a:rPr lang="en-US" dirty="0" err="1" smtClean="0"/>
              <a:t>ای</a:t>
            </a:r>
            <a:r>
              <a:rPr lang="en-US" dirty="0" smtClean="0"/>
              <a:t> </a:t>
            </a:r>
            <a:r>
              <a:rPr lang="en-US" dirty="0" err="1" smtClean="0"/>
              <a:t>را</a:t>
            </a:r>
            <a:r>
              <a:rPr lang="en-US" dirty="0" smtClean="0"/>
              <a:t> </a:t>
            </a:r>
            <a:r>
              <a:rPr lang="en-US" dirty="0" err="1" smtClean="0"/>
              <a:t>جابه</a:t>
            </a:r>
            <a:r>
              <a:rPr lang="en-US" dirty="0" smtClean="0"/>
              <a:t> </a:t>
            </a:r>
            <a:r>
              <a:rPr lang="en-US" dirty="0" err="1" smtClean="0"/>
              <a:t>جا</a:t>
            </a:r>
            <a:r>
              <a:rPr lang="en-US" dirty="0" smtClean="0"/>
              <a:t> </a:t>
            </a:r>
            <a:r>
              <a:rPr lang="en-US" dirty="0" err="1" smtClean="0"/>
              <a:t>می</a:t>
            </a:r>
            <a:r>
              <a:rPr lang="en-US" dirty="0" smtClean="0"/>
              <a:t> </a:t>
            </a:r>
            <a:r>
              <a:rPr lang="en-US" dirty="0" err="1" smtClean="0"/>
              <a:t>کند</a:t>
            </a:r>
            <a:r>
              <a:rPr lang="en-US" dirty="0" smtClean="0"/>
              <a:t> </a:t>
            </a:r>
            <a:endParaRPr lang="en-US" dirty="0"/>
          </a:p>
        </p:txBody>
      </p:sp>
      <p:sp>
        <p:nvSpPr>
          <p:cNvPr id="17" name="Down Arrow 16"/>
          <p:cNvSpPr/>
          <p:nvPr/>
        </p:nvSpPr>
        <p:spPr>
          <a:xfrm>
            <a:off x="6890812" y="4826000"/>
            <a:ext cx="635001" cy="515622"/>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3" name="Down Arrow 22"/>
          <p:cNvSpPr/>
          <p:nvPr/>
        </p:nvSpPr>
        <p:spPr>
          <a:xfrm>
            <a:off x="6843995" y="1915895"/>
            <a:ext cx="635001" cy="515622"/>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5751094"/>
      </p:ext>
    </p:extLst>
  </p:cSld>
  <p:clrMapOvr>
    <a:masterClrMapping/>
  </p:clrMapOvr>
  <p:transition spd="slow" advTm="32000">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9042929" y="82105"/>
            <a:ext cx="3068664" cy="1331646"/>
          </a:xfrm>
          <a:prstGeom prst="cloudCallou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b="1" dirty="0" err="1" smtClean="0">
                <a:solidFill>
                  <a:schemeClr val="tx1"/>
                </a:solidFill>
                <a:cs typeface="B Titr" panose="00000700000000000000" pitchFamily="2" charset="-78"/>
              </a:rPr>
              <a:t>اجزای</a:t>
            </a:r>
            <a:r>
              <a:rPr lang="en-US" sz="2800" b="1" dirty="0" smtClean="0">
                <a:solidFill>
                  <a:schemeClr val="tx1"/>
                </a:solidFill>
              </a:rPr>
              <a:t> </a:t>
            </a:r>
            <a:r>
              <a:rPr lang="en-US" sz="2800" b="1" dirty="0" smtClean="0">
                <a:solidFill>
                  <a:schemeClr val="tx1"/>
                </a:solidFill>
                <a:cs typeface="B Titr" panose="00000700000000000000" pitchFamily="2" charset="-78"/>
              </a:rPr>
              <a:t>سمپلر</a:t>
            </a:r>
            <a:endParaRPr lang="en-US" sz="2800" b="1" dirty="0">
              <a:solidFill>
                <a:schemeClr val="tx1"/>
              </a:solidFill>
              <a:cs typeface="B Titr" panose="00000700000000000000" pitchFamily="2" charset="-78"/>
            </a:endParaRPr>
          </a:p>
        </p:txBody>
      </p:sp>
      <p:sp>
        <p:nvSpPr>
          <p:cNvPr id="3" name="Rectangle 2"/>
          <p:cNvSpPr/>
          <p:nvPr/>
        </p:nvSpPr>
        <p:spPr>
          <a:xfrm>
            <a:off x="3081893" y="1413751"/>
            <a:ext cx="9029700" cy="408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Low" rtl="1">
              <a:buFont typeface="+mj-lt"/>
              <a:buAutoNum type="arabicPeriod"/>
            </a:pPr>
            <a:r>
              <a:rPr lang="en-US" sz="2000" dirty="0" err="1" smtClean="0">
                <a:solidFill>
                  <a:schemeClr val="tx1"/>
                </a:solidFill>
                <a:latin typeface="Arial" panose="020B0604020202020204" pitchFamily="34" charset="0"/>
                <a:cs typeface="B Nazanin" panose="00000400000000000000" pitchFamily="2" charset="-78"/>
              </a:rPr>
              <a:t>پیستون</a:t>
            </a:r>
            <a:r>
              <a:rPr lang="en-US" sz="2000" dirty="0" smtClean="0">
                <a:solidFill>
                  <a:schemeClr val="tx1"/>
                </a:solidFill>
                <a:latin typeface="Arial" panose="020B0604020202020204" pitchFamily="34" charset="0"/>
                <a:cs typeface="B Nazanin" panose="00000400000000000000" pitchFamily="2" charset="-78"/>
              </a:rPr>
              <a:t> (</a:t>
            </a:r>
            <a:r>
              <a:rPr lang="en-US" sz="2000" dirty="0" err="1" smtClean="0">
                <a:solidFill>
                  <a:schemeClr val="tx1"/>
                </a:solidFill>
                <a:latin typeface="Arial" panose="020B0604020202020204" pitchFamily="34" charset="0"/>
                <a:cs typeface="B Nazanin" panose="00000400000000000000" pitchFamily="2" charset="-78"/>
              </a:rPr>
              <a:t>pluger</a:t>
            </a:r>
            <a:r>
              <a:rPr lang="en-US" sz="2000" dirty="0" smtClean="0">
                <a:solidFill>
                  <a:schemeClr val="tx1"/>
                </a:solidFill>
                <a:latin typeface="Arial" panose="020B0604020202020204" pitchFamily="34" charset="0"/>
                <a:cs typeface="B Nazanin" panose="00000400000000000000" pitchFamily="2" charset="-78"/>
              </a:rPr>
              <a:t>)</a:t>
            </a:r>
            <a:r>
              <a:rPr lang="fa-IR" sz="2000" dirty="0" smtClean="0">
                <a:solidFill>
                  <a:schemeClr val="tx1"/>
                </a:solidFill>
                <a:latin typeface="Arial" panose="020B0604020202020204" pitchFamily="34" charset="0"/>
                <a:cs typeface="B Nazanin" panose="00000400000000000000" pitchFamily="2" charset="-78"/>
              </a:rPr>
              <a:t>: این بخش برای برداشت و تخلیه مایع مورد استفاده قرار میگیرد.</a:t>
            </a:r>
          </a:p>
          <a:p>
            <a:pPr marL="342900" indent="-342900" algn="justLow" rtl="1">
              <a:buFont typeface="+mj-lt"/>
              <a:buAutoNum type="arabicPeriod"/>
            </a:pPr>
            <a:r>
              <a:rPr lang="fa-IR" sz="2000" dirty="0" smtClean="0">
                <a:solidFill>
                  <a:schemeClr val="tx1"/>
                </a:solidFill>
                <a:latin typeface="Arial" panose="020B0604020202020204" pitchFamily="34" charset="0"/>
                <a:cs typeface="B Nazanin" panose="00000400000000000000" pitchFamily="2" charset="-78"/>
              </a:rPr>
              <a:t>خارج کننده سر سمپلر </a:t>
            </a:r>
            <a:r>
              <a:rPr lang="en-US" sz="2000" dirty="0" smtClean="0">
                <a:solidFill>
                  <a:schemeClr val="tx1"/>
                </a:solidFill>
                <a:latin typeface="Arial" panose="020B0604020202020204" pitchFamily="34" charset="0"/>
                <a:cs typeface="B Nazanin" panose="00000400000000000000" pitchFamily="2" charset="-78"/>
              </a:rPr>
              <a:t>(Tip Ejector)</a:t>
            </a:r>
            <a:r>
              <a:rPr lang="fa-IR" sz="2000" dirty="0" smtClean="0">
                <a:solidFill>
                  <a:schemeClr val="tx1"/>
                </a:solidFill>
                <a:latin typeface="Arial" panose="020B0604020202020204" pitchFamily="34" charset="0"/>
                <a:cs typeface="B Nazanin" panose="00000400000000000000" pitchFamily="2" charset="-78"/>
              </a:rPr>
              <a:t>: اوت کردن سر سمپلر</a:t>
            </a:r>
          </a:p>
          <a:p>
            <a:pPr marL="342900" indent="-342900" algn="justLow" rtl="1">
              <a:buFont typeface="+mj-lt"/>
              <a:buAutoNum type="arabicPeriod"/>
            </a:pPr>
            <a:r>
              <a:rPr lang="fa-IR" sz="2000" dirty="0" smtClean="0">
                <a:solidFill>
                  <a:schemeClr val="tx1"/>
                </a:solidFill>
                <a:latin typeface="Arial" panose="020B0604020202020204" pitchFamily="34" charset="0"/>
                <a:cs typeface="B Nazanin" panose="00000400000000000000" pitchFamily="2" charset="-78"/>
              </a:rPr>
              <a:t>تنظیم کننده حجم </a:t>
            </a:r>
            <a:r>
              <a:rPr lang="en-US" sz="2000" dirty="0" smtClean="0">
                <a:solidFill>
                  <a:schemeClr val="tx1"/>
                </a:solidFill>
                <a:latin typeface="Arial" panose="020B0604020202020204" pitchFamily="34" charset="0"/>
                <a:cs typeface="B Nazanin" panose="00000400000000000000" pitchFamily="2" charset="-78"/>
              </a:rPr>
              <a:t>(VOLUM ADJACTMET)</a:t>
            </a:r>
            <a:r>
              <a:rPr lang="fa-IR" sz="2000" dirty="0" smtClean="0">
                <a:solidFill>
                  <a:schemeClr val="tx1"/>
                </a:solidFill>
                <a:latin typeface="Arial" panose="020B0604020202020204" pitchFamily="34" charset="0"/>
                <a:cs typeface="B Nazanin" panose="00000400000000000000" pitchFamily="2" charset="-78"/>
              </a:rPr>
              <a:t>: این بخش در سمپلر های متغیر وجود دارد با استفاده از یک پیچ تنظیم کننده ، حجمی از مایع که می خواهیم برداریم را انتخاب و تنظیم می کنیم.</a:t>
            </a:r>
          </a:p>
          <a:p>
            <a:pPr marL="342900" indent="-342900" algn="justLow" rtl="1">
              <a:buFont typeface="+mj-lt"/>
              <a:buAutoNum type="arabicPeriod"/>
            </a:pPr>
            <a:r>
              <a:rPr lang="fa-IR" sz="2000" dirty="0" smtClean="0">
                <a:solidFill>
                  <a:schemeClr val="tx1"/>
                </a:solidFill>
                <a:latin typeface="Arial" panose="020B0604020202020204" pitchFamily="34" charset="0"/>
                <a:cs typeface="B Nazanin" panose="00000400000000000000" pitchFamily="2" charset="-78"/>
              </a:rPr>
              <a:t>نمایشگر حجم</a:t>
            </a:r>
            <a:r>
              <a:rPr lang="en-US" sz="2000" dirty="0" smtClean="0">
                <a:solidFill>
                  <a:schemeClr val="tx1"/>
                </a:solidFill>
                <a:latin typeface="Arial" panose="020B0604020202020204" pitchFamily="34" charset="0"/>
                <a:cs typeface="B Nazanin" panose="00000400000000000000" pitchFamily="2" charset="-78"/>
              </a:rPr>
              <a:t>(</a:t>
            </a:r>
            <a:r>
              <a:rPr lang="en-US" sz="2000" dirty="0" err="1" smtClean="0">
                <a:solidFill>
                  <a:schemeClr val="tx1"/>
                </a:solidFill>
                <a:latin typeface="Arial" panose="020B0604020202020204" pitchFamily="34" charset="0"/>
                <a:cs typeface="B Nazanin" panose="00000400000000000000" pitchFamily="2" charset="-78"/>
              </a:rPr>
              <a:t>Volum</a:t>
            </a:r>
            <a:r>
              <a:rPr lang="en-US" sz="2000" dirty="0" smtClean="0">
                <a:solidFill>
                  <a:schemeClr val="tx1"/>
                </a:solidFill>
                <a:latin typeface="Arial" panose="020B0604020202020204" pitchFamily="34" charset="0"/>
                <a:cs typeface="B Nazanin" panose="00000400000000000000" pitchFamily="2" charset="-78"/>
              </a:rPr>
              <a:t> </a:t>
            </a:r>
            <a:r>
              <a:rPr lang="en-US" sz="2000" dirty="0" err="1" smtClean="0">
                <a:solidFill>
                  <a:schemeClr val="tx1"/>
                </a:solidFill>
                <a:latin typeface="Arial" panose="020B0604020202020204" pitchFamily="34" charset="0"/>
                <a:cs typeface="B Nazanin" panose="00000400000000000000" pitchFamily="2" charset="-78"/>
              </a:rPr>
              <a:t>Disphy</a:t>
            </a:r>
            <a:r>
              <a:rPr lang="en-US" sz="2000" dirty="0" smtClean="0">
                <a:solidFill>
                  <a:schemeClr val="tx1"/>
                </a:solidFill>
                <a:latin typeface="Arial" panose="020B0604020202020204" pitchFamily="34" charset="0"/>
                <a:cs typeface="B Nazanin" panose="00000400000000000000" pitchFamily="2" charset="-78"/>
              </a:rPr>
              <a:t> )</a:t>
            </a:r>
            <a:r>
              <a:rPr lang="fa-IR" sz="2000" dirty="0" smtClean="0">
                <a:solidFill>
                  <a:schemeClr val="tx1"/>
                </a:solidFill>
                <a:latin typeface="Arial" panose="020B0604020202020204" pitchFamily="34" charset="0"/>
                <a:cs typeface="B Nazanin" panose="00000400000000000000" pitchFamily="2" charset="-78"/>
              </a:rPr>
              <a:t>: با تنظیم پیچ تنظیم حجم سمپلر در قسمت پایین تر از پیچ می توان بر روی صفحه ای میزان حجم تنظیم شده را مشاهده کرد.</a:t>
            </a:r>
          </a:p>
          <a:p>
            <a:pPr marL="342900" indent="-342900" algn="justLow" rtl="1">
              <a:buFont typeface="+mj-lt"/>
              <a:buAutoNum type="arabicPeriod"/>
            </a:pPr>
            <a:r>
              <a:rPr lang="fa-IR" sz="2000" dirty="0" smtClean="0">
                <a:solidFill>
                  <a:schemeClr val="tx1"/>
                </a:solidFill>
                <a:latin typeface="Arial" panose="020B0604020202020204" pitchFamily="34" charset="0"/>
                <a:cs typeface="B Nazanin" panose="00000400000000000000" pitchFamily="2" charset="-78"/>
              </a:rPr>
              <a:t>بدنه سمپلر </a:t>
            </a:r>
            <a:r>
              <a:rPr lang="en-US" sz="2000" dirty="0">
                <a:solidFill>
                  <a:schemeClr val="tx1"/>
                </a:solidFill>
                <a:latin typeface="Arial" panose="020B0604020202020204" pitchFamily="34" charset="0"/>
                <a:cs typeface="B Nazanin" panose="00000400000000000000" pitchFamily="2" charset="-78"/>
              </a:rPr>
              <a:t>Pipette </a:t>
            </a:r>
            <a:r>
              <a:rPr lang="en-US" sz="2000" dirty="0" smtClean="0">
                <a:solidFill>
                  <a:schemeClr val="tx1"/>
                </a:solidFill>
                <a:latin typeface="Arial" panose="020B0604020202020204" pitchFamily="34" charset="0"/>
                <a:cs typeface="B Nazanin" panose="00000400000000000000" pitchFamily="2" charset="-78"/>
              </a:rPr>
              <a:t>Body</a:t>
            </a:r>
            <a:r>
              <a:rPr lang="en-US" sz="2000" dirty="0">
                <a:solidFill>
                  <a:schemeClr val="tx1"/>
                </a:solidFill>
                <a:latin typeface="Arial" panose="020B0604020202020204" pitchFamily="34" charset="0"/>
                <a:cs typeface="B Nazanin" panose="00000400000000000000" pitchFamily="2" charset="-78"/>
              </a:rPr>
              <a:t>)</a:t>
            </a:r>
            <a:r>
              <a:rPr lang="fa-IR" sz="2000" dirty="0" smtClean="0">
                <a:solidFill>
                  <a:schemeClr val="tx1"/>
                </a:solidFill>
                <a:latin typeface="Arial" panose="020B0604020202020204" pitchFamily="34" charset="0"/>
                <a:cs typeface="B Nazanin" panose="00000400000000000000" pitchFamily="2" charset="-78"/>
              </a:rPr>
              <a:t>): </a:t>
            </a:r>
            <a:r>
              <a:rPr lang="fa-IR" sz="2000" dirty="0">
                <a:solidFill>
                  <a:schemeClr val="tx1"/>
                </a:solidFill>
                <a:latin typeface="Arial" panose="020B0604020202020204" pitchFamily="34" charset="0"/>
                <a:cs typeface="B Nazanin" panose="00000400000000000000" pitchFamily="2" charset="-78"/>
              </a:rPr>
              <a:t>این قسمت با ایجاد خلا در لوله‌های درون آن، حجم مشخصی از مایعات را می تواند جا به جا کند</a:t>
            </a:r>
            <a:r>
              <a:rPr lang="fa-IR" sz="2000" dirty="0" smtClean="0">
                <a:solidFill>
                  <a:schemeClr val="tx1"/>
                </a:solidFill>
                <a:latin typeface="Arial" panose="020B0604020202020204" pitchFamily="34" charset="0"/>
                <a:cs typeface="B Nazanin" panose="00000400000000000000" pitchFamily="2" charset="-78"/>
              </a:rPr>
              <a:t>.</a:t>
            </a:r>
          </a:p>
          <a:p>
            <a:pPr marL="342900" indent="-342900" algn="justLow" rtl="1">
              <a:buFont typeface="+mj-lt"/>
              <a:buAutoNum type="arabicPeriod"/>
            </a:pPr>
            <a:r>
              <a:rPr lang="fa-IR" sz="2000" dirty="0">
                <a:solidFill>
                  <a:schemeClr val="tx1"/>
                </a:solidFill>
                <a:latin typeface="Arial" panose="020B0604020202020204" pitchFamily="34" charset="0"/>
                <a:cs typeface="B Nazanin" panose="00000400000000000000" pitchFamily="2" charset="-78"/>
              </a:rPr>
              <a:t>سر </a:t>
            </a:r>
            <a:r>
              <a:rPr lang="fa-IR" sz="2000" dirty="0" smtClean="0">
                <a:solidFill>
                  <a:schemeClr val="tx1"/>
                </a:solidFill>
                <a:latin typeface="Arial" panose="020B0604020202020204" pitchFamily="34" charset="0"/>
                <a:cs typeface="B Nazanin" panose="00000400000000000000" pitchFamily="2" charset="-78"/>
              </a:rPr>
              <a:t>سمپلر</a:t>
            </a:r>
            <a:r>
              <a:rPr lang="en-US" sz="2000" dirty="0" smtClean="0">
                <a:solidFill>
                  <a:schemeClr val="tx1"/>
                </a:solidFill>
                <a:latin typeface="Arial" panose="020B0604020202020204" pitchFamily="34" charset="0"/>
                <a:cs typeface="B Nazanin" panose="00000400000000000000" pitchFamily="2" charset="-78"/>
              </a:rPr>
              <a:t>Pipette </a:t>
            </a:r>
            <a:r>
              <a:rPr lang="en-US" sz="2000" dirty="0">
                <a:solidFill>
                  <a:schemeClr val="tx1"/>
                </a:solidFill>
                <a:latin typeface="Arial" panose="020B0604020202020204" pitchFamily="34" charset="0"/>
                <a:cs typeface="B Nazanin" panose="00000400000000000000" pitchFamily="2" charset="-78"/>
              </a:rPr>
              <a:t>Head</a:t>
            </a:r>
            <a:r>
              <a:rPr lang="en-US" sz="2000" dirty="0" smtClean="0">
                <a:solidFill>
                  <a:schemeClr val="tx1"/>
                </a:solidFill>
                <a:latin typeface="Arial" panose="020B0604020202020204" pitchFamily="34" charset="0"/>
                <a:cs typeface="B Nazanin" panose="00000400000000000000" pitchFamily="2" charset="-78"/>
              </a:rPr>
              <a:t>)</a:t>
            </a:r>
            <a:r>
              <a:rPr lang="fa-IR" sz="2000" dirty="0" smtClean="0">
                <a:solidFill>
                  <a:schemeClr val="tx1"/>
                </a:solidFill>
                <a:latin typeface="Arial" panose="020B0604020202020204" pitchFamily="34" charset="0"/>
                <a:cs typeface="B Nazanin" panose="00000400000000000000" pitchFamily="2" charset="-78"/>
              </a:rPr>
              <a:t> ) : قسمتی </a:t>
            </a:r>
            <a:r>
              <a:rPr lang="fa-IR" sz="2000" dirty="0">
                <a:solidFill>
                  <a:schemeClr val="tx1"/>
                </a:solidFill>
                <a:latin typeface="Arial" panose="020B0604020202020204" pitchFamily="34" charset="0"/>
                <a:cs typeface="B Nazanin" panose="00000400000000000000" pitchFamily="2" charset="-78"/>
              </a:rPr>
              <a:t>که سرسمپلر بر روی آن نصب می‌شود.</a:t>
            </a:r>
            <a:endParaRPr lang="en-US" sz="2000" dirty="0" smtClean="0">
              <a:solidFill>
                <a:schemeClr val="tx1"/>
              </a:solidFill>
              <a:latin typeface="Arial" panose="020B0604020202020204" pitchFamily="34" charset="0"/>
              <a:cs typeface="B Nazanin" panose="00000400000000000000" pitchFamily="2" charset="-78"/>
            </a:endParaRPr>
          </a:p>
          <a:p>
            <a:pPr marL="342900" indent="-342900" algn="justLow" rtl="1">
              <a:buFont typeface="+mj-lt"/>
              <a:buAutoNum type="arabicPeriod"/>
            </a:pPr>
            <a:endParaRPr lang="en-US" sz="2000" dirty="0">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449" y="190501"/>
            <a:ext cx="3496224" cy="25557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Content Placeholder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246" y="4117605"/>
            <a:ext cx="5110542" cy="2740395"/>
          </a:xfrm>
          <a:prstGeom prst="rect">
            <a:avLst/>
          </a:prstGeom>
        </p:spPr>
      </p:pic>
    </p:spTree>
    <p:extLst>
      <p:ext uri="{BB962C8B-B14F-4D97-AF65-F5344CB8AC3E}">
        <p14:creationId xmlns:p14="http://schemas.microsoft.com/office/powerpoint/2010/main" val="4132940417"/>
      </p:ext>
    </p:extLst>
  </p:cSld>
  <p:clrMapOvr>
    <a:masterClrMapping/>
  </p:clrMapOvr>
  <p:transition spd="slow" advTm="47000">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5508" y="252620"/>
            <a:ext cx="10058400" cy="1609344"/>
          </a:xfrm>
        </p:spPr>
        <p:txBody>
          <a:bodyPr>
            <a:normAutofit/>
          </a:bodyPr>
          <a:lstStyle/>
          <a:p>
            <a:pPr algn="r"/>
            <a:r>
              <a:rPr lang="fa-IR" sz="5400" dirty="0" smtClean="0">
                <a:solidFill>
                  <a:schemeClr val="bg2">
                    <a:lumMod val="50000"/>
                  </a:schemeClr>
                </a:solidFill>
                <a:latin typeface="Aviny" panose="020B0506030804020204" pitchFamily="34" charset="-78"/>
                <a:cs typeface="2  Baran" panose="00000400000000000000" pitchFamily="2" charset="-78"/>
              </a:rPr>
              <a:t>روش کار با سمپلر</a:t>
            </a:r>
            <a:endParaRPr lang="fa-IR" sz="5400" dirty="0">
              <a:solidFill>
                <a:schemeClr val="bg2">
                  <a:lumMod val="50000"/>
                </a:schemeClr>
              </a:solidFill>
              <a:latin typeface="Aviny" panose="020B0506030804020204" pitchFamily="34" charset="-78"/>
              <a:cs typeface="2  Baran" panose="00000400000000000000" pitchFamily="2" charset="-78"/>
            </a:endParaRP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28049" y="2093977"/>
            <a:ext cx="4246538" cy="4078224"/>
          </a:xfrm>
        </p:spPr>
      </p:pic>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73003" y="2197065"/>
            <a:ext cx="5775136" cy="3872047"/>
          </a:xfrm>
        </p:spPr>
      </p:pic>
    </p:spTree>
    <p:extLst>
      <p:ext uri="{BB962C8B-B14F-4D97-AF65-F5344CB8AC3E}">
        <p14:creationId xmlns:p14="http://schemas.microsoft.com/office/powerpoint/2010/main" val="1095133319"/>
      </p:ext>
    </p:extLst>
  </p:cSld>
  <p:clrMapOvr>
    <a:masterClrMapping/>
  </p:clrMapOvr>
  <mc:AlternateContent xmlns:mc="http://schemas.openxmlformats.org/markup-compatibility/2006" xmlns:p14="http://schemas.microsoft.com/office/powerpoint/2010/main">
    <mc:Choice Requires="p14">
      <p:transition spd="slow" p14:dur="2000" advTm="72255"/>
    </mc:Choice>
    <mc:Fallback xmlns="">
      <p:transition spd="slow" advTm="72255"/>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2654300" y="622300"/>
            <a:ext cx="7150100" cy="1244600"/>
          </a:xfrm>
          <a:prstGeom prst="down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1"/>
            <a:r>
              <a:rPr lang="en-US" sz="4400" dirty="0" smtClean="0">
                <a:solidFill>
                  <a:schemeClr val="tx1">
                    <a:lumMod val="95000"/>
                    <a:lumOff val="5000"/>
                  </a:schemeClr>
                </a:solidFill>
                <a:cs typeface="B Titr" panose="00000700000000000000" pitchFamily="2" charset="-78"/>
              </a:rPr>
              <a:t>انواع</a:t>
            </a:r>
            <a:r>
              <a:rPr lang="en-US" sz="4400" dirty="0" smtClean="0">
                <a:solidFill>
                  <a:srgbClr val="FFFF00"/>
                </a:solidFill>
                <a:cs typeface="B Titr" panose="00000700000000000000" pitchFamily="2" charset="-78"/>
              </a:rPr>
              <a:t> </a:t>
            </a:r>
            <a:r>
              <a:rPr lang="en-US" sz="4400" dirty="0" err="1" smtClean="0">
                <a:solidFill>
                  <a:schemeClr val="tx1">
                    <a:lumMod val="95000"/>
                    <a:lumOff val="5000"/>
                  </a:schemeClr>
                </a:solidFill>
                <a:cs typeface="B Titr" panose="00000700000000000000" pitchFamily="2" charset="-78"/>
              </a:rPr>
              <a:t>سرسمپلر</a:t>
            </a:r>
            <a:r>
              <a:rPr lang="en-US" sz="4400" dirty="0" smtClean="0">
                <a:solidFill>
                  <a:srgbClr val="FFFF00"/>
                </a:solidFill>
                <a:cs typeface="B Titr" panose="00000700000000000000" pitchFamily="2" charset="-78"/>
              </a:rPr>
              <a:t> </a:t>
            </a:r>
            <a:r>
              <a:rPr lang="en-US" sz="4400" dirty="0" err="1" smtClean="0">
                <a:solidFill>
                  <a:schemeClr val="tx1">
                    <a:lumMod val="95000"/>
                    <a:lumOff val="5000"/>
                  </a:schemeClr>
                </a:solidFill>
                <a:cs typeface="B Titr" panose="00000700000000000000" pitchFamily="2" charset="-78"/>
              </a:rPr>
              <a:t>ها</a:t>
            </a:r>
            <a:endParaRPr lang="en-US" sz="4400" dirty="0">
              <a:solidFill>
                <a:schemeClr val="tx1">
                  <a:lumMod val="95000"/>
                  <a:lumOff val="5000"/>
                </a:schemeClr>
              </a:solidFill>
              <a:cs typeface="B Titr" panose="00000700000000000000" pitchFamily="2" charset="-78"/>
            </a:endParaRPr>
          </a:p>
        </p:txBody>
      </p:sp>
      <p:sp>
        <p:nvSpPr>
          <p:cNvPr id="3" name="Rounded Rectangle 2"/>
          <p:cNvSpPr/>
          <p:nvPr/>
        </p:nvSpPr>
        <p:spPr>
          <a:xfrm>
            <a:off x="5387975" y="2139950"/>
            <a:ext cx="1682750" cy="838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err="1" smtClean="0">
                <a:solidFill>
                  <a:schemeClr val="tx1"/>
                </a:solidFill>
                <a:cs typeface="B Nazanin" panose="00000400000000000000" pitchFamily="2" charset="-78"/>
              </a:rPr>
              <a:t>زرد</a:t>
            </a:r>
            <a:endParaRPr lang="en-US" sz="3200" b="1" dirty="0">
              <a:solidFill>
                <a:schemeClr val="tx1"/>
              </a:solidFill>
              <a:cs typeface="B Nazanin" panose="00000400000000000000" pitchFamily="2" charset="-78"/>
            </a:endParaRPr>
          </a:p>
        </p:txBody>
      </p:sp>
      <p:sp>
        <p:nvSpPr>
          <p:cNvPr id="4" name="Rounded Rectangle 3"/>
          <p:cNvSpPr/>
          <p:nvPr/>
        </p:nvSpPr>
        <p:spPr>
          <a:xfrm>
            <a:off x="8610600" y="2628900"/>
            <a:ext cx="1682750" cy="838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spc="50" dirty="0" err="1" smtClean="0">
                <a:ln w="0"/>
                <a:solidFill>
                  <a:schemeClr val="tx1"/>
                </a:solidFill>
                <a:effectLst>
                  <a:innerShdw blurRad="63500" dist="50800" dir="13500000">
                    <a:srgbClr val="000000">
                      <a:alpha val="50000"/>
                    </a:srgbClr>
                  </a:innerShdw>
                </a:effectLst>
                <a:cs typeface="B Nazanin" panose="00000400000000000000" pitchFamily="2" charset="-78"/>
              </a:rPr>
              <a:t>کریستالی</a:t>
            </a:r>
            <a:endParaRPr lang="en-US" sz="2400" b="1" spc="50" dirty="0" smtClean="0">
              <a:ln w="0"/>
              <a:solidFill>
                <a:schemeClr val="tx1"/>
              </a:solidFill>
              <a:effectLst>
                <a:innerShdw blurRad="63500" dist="50800" dir="13500000">
                  <a:srgbClr val="000000">
                    <a:alpha val="50000"/>
                  </a:srgbClr>
                </a:innerShdw>
              </a:effectLst>
              <a:cs typeface="B Nazanin" panose="00000400000000000000" pitchFamily="2" charset="-78"/>
            </a:endParaRPr>
          </a:p>
          <a:p>
            <a:pPr algn="ctr"/>
            <a:r>
              <a:rPr lang="en-US" sz="2400" b="1" spc="50" dirty="0" smtClean="0">
                <a:ln w="0"/>
                <a:solidFill>
                  <a:schemeClr val="tx1"/>
                </a:solidFill>
                <a:effectLst>
                  <a:innerShdw blurRad="63500" dist="50800" dir="13500000">
                    <a:srgbClr val="000000">
                      <a:alpha val="50000"/>
                    </a:srgbClr>
                  </a:innerShdw>
                </a:effectLst>
                <a:cs typeface="B Nazanin" panose="00000400000000000000" pitchFamily="2" charset="-78"/>
              </a:rPr>
              <a:t> </a:t>
            </a:r>
            <a:r>
              <a:rPr lang="en-US" sz="2400" b="1" spc="50" dirty="0" err="1" smtClean="0">
                <a:ln w="0"/>
                <a:solidFill>
                  <a:schemeClr val="tx1"/>
                </a:solidFill>
                <a:effectLst>
                  <a:innerShdw blurRad="63500" dist="50800" dir="13500000">
                    <a:srgbClr val="000000">
                      <a:alpha val="50000"/>
                    </a:srgbClr>
                  </a:innerShdw>
                </a:effectLst>
                <a:cs typeface="B Nazanin" panose="00000400000000000000" pitchFamily="2" charset="-78"/>
              </a:rPr>
              <a:t>یا</a:t>
            </a:r>
            <a:r>
              <a:rPr lang="en-US" sz="2400" b="1" spc="50" dirty="0" smtClean="0">
                <a:ln w="0"/>
                <a:solidFill>
                  <a:schemeClr val="tx1"/>
                </a:solidFill>
                <a:effectLst>
                  <a:innerShdw blurRad="63500" dist="50800" dir="13500000">
                    <a:srgbClr val="000000">
                      <a:alpha val="50000"/>
                    </a:srgbClr>
                  </a:innerShdw>
                </a:effectLst>
                <a:cs typeface="B Nazanin" panose="00000400000000000000" pitchFamily="2" charset="-78"/>
              </a:rPr>
              <a:t> </a:t>
            </a:r>
            <a:r>
              <a:rPr lang="en-US" sz="2400" b="1" spc="50" dirty="0" err="1" smtClean="0">
                <a:ln w="0"/>
                <a:solidFill>
                  <a:schemeClr val="tx1"/>
                </a:solidFill>
                <a:effectLst>
                  <a:innerShdw blurRad="63500" dist="50800" dir="13500000">
                    <a:srgbClr val="000000">
                      <a:alpha val="50000"/>
                    </a:srgbClr>
                  </a:innerShdw>
                </a:effectLst>
                <a:cs typeface="B Nazanin" panose="00000400000000000000" pitchFamily="2" charset="-78"/>
              </a:rPr>
              <a:t>شفاف</a:t>
            </a:r>
            <a:endParaRPr lang="en-US" sz="2400" b="1" spc="50" dirty="0">
              <a:ln w="0"/>
              <a:solidFill>
                <a:schemeClr val="tx1"/>
              </a:solidFill>
              <a:effectLst>
                <a:innerShdw blurRad="63500" dist="50800" dir="13500000">
                  <a:srgbClr val="000000">
                    <a:alpha val="50000"/>
                  </a:srgbClr>
                </a:innerShdw>
              </a:effectLst>
              <a:cs typeface="B Nazanin" panose="00000400000000000000" pitchFamily="2" charset="-78"/>
            </a:endParaRPr>
          </a:p>
        </p:txBody>
      </p:sp>
      <p:sp>
        <p:nvSpPr>
          <p:cNvPr id="5" name="Rounded Rectangle 4"/>
          <p:cNvSpPr/>
          <p:nvPr/>
        </p:nvSpPr>
        <p:spPr>
          <a:xfrm>
            <a:off x="2400300" y="2628900"/>
            <a:ext cx="1682750" cy="838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err="1" smtClean="0">
                <a:solidFill>
                  <a:schemeClr val="tx1"/>
                </a:solidFill>
                <a:cs typeface="B Nazanin" panose="00000400000000000000" pitchFamily="2" charset="-78"/>
              </a:rPr>
              <a:t>آبی</a:t>
            </a:r>
            <a:endParaRPr lang="en-US" sz="3200" b="1" dirty="0">
              <a:solidFill>
                <a:schemeClr val="tx1"/>
              </a:solidFill>
              <a:cs typeface="B Nazanin" panose="00000400000000000000" pitchFamily="2"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774" y="3035518"/>
            <a:ext cx="5370226" cy="3931005"/>
          </a:xfrm>
          <a:prstGeom prst="ellipse">
            <a:avLst/>
          </a:prstGeom>
          <a:ln>
            <a:noFill/>
          </a:ln>
          <a:effectLst>
            <a:softEdge rad="112500"/>
          </a:effectLst>
        </p:spPr>
      </p:pic>
      <p:sp>
        <p:nvSpPr>
          <p:cNvPr id="7" name="Rectangle 6"/>
          <p:cNvSpPr/>
          <p:nvPr/>
        </p:nvSpPr>
        <p:spPr>
          <a:xfrm>
            <a:off x="7949108" y="4400855"/>
            <a:ext cx="3814676" cy="1815882"/>
          </a:xfrm>
          <a:prstGeom prst="rect">
            <a:avLst/>
          </a:prstGeom>
        </p:spPr>
        <p:txBody>
          <a:bodyPr wrap="square">
            <a:spAutoFit/>
          </a:bodyPr>
          <a:lstStyle/>
          <a:p>
            <a:pPr algn="r" rtl="1">
              <a:buFont typeface="Courier New" panose="02070309020205020404" pitchFamily="49" charset="0"/>
              <a:buChar char="o"/>
            </a:pPr>
            <a:r>
              <a:rPr lang="fa-IR" sz="2800" dirty="0">
                <a:solidFill>
                  <a:srgbClr val="002060"/>
                </a:solidFill>
                <a:latin typeface="Kalameh" pitchFamily="2" charset="-78"/>
                <a:cs typeface="2  Baran" panose="00000400000000000000" pitchFamily="2" charset="-78"/>
              </a:rPr>
              <a:t>جنس ترکیبات پلی پروپیلن</a:t>
            </a:r>
          </a:p>
          <a:p>
            <a:pPr algn="r" rtl="1">
              <a:buFont typeface="Courier New" panose="02070309020205020404" pitchFamily="49" charset="0"/>
              <a:buChar char="o"/>
            </a:pPr>
            <a:r>
              <a:rPr lang="fa-IR" sz="2800" dirty="0">
                <a:solidFill>
                  <a:srgbClr val="002060"/>
                </a:solidFill>
                <a:latin typeface="Kalameh" pitchFamily="2" charset="-78"/>
                <a:cs typeface="2  Baran" panose="00000400000000000000" pitchFamily="2" charset="-78"/>
              </a:rPr>
              <a:t>  نباید شسته شود</a:t>
            </a:r>
          </a:p>
          <a:p>
            <a:pPr algn="r" rtl="1">
              <a:buFont typeface="Courier New" panose="02070309020205020404" pitchFamily="49" charset="0"/>
              <a:buChar char="o"/>
            </a:pPr>
            <a:r>
              <a:rPr lang="fa-IR" sz="2800" dirty="0">
                <a:solidFill>
                  <a:srgbClr val="002060"/>
                </a:solidFill>
                <a:latin typeface="Kalameh" pitchFamily="2" charset="-78"/>
                <a:cs typeface="2  Baran" panose="00000400000000000000" pitchFamily="2" charset="-78"/>
              </a:rPr>
              <a:t> یکبار مصرف</a:t>
            </a:r>
          </a:p>
          <a:p>
            <a:pPr algn="r" rtl="1">
              <a:buFont typeface="Courier New" panose="02070309020205020404" pitchFamily="49" charset="0"/>
              <a:buChar char="o"/>
            </a:pPr>
            <a:r>
              <a:rPr lang="fa-IR" sz="2800" dirty="0">
                <a:solidFill>
                  <a:srgbClr val="002060"/>
                </a:solidFill>
                <a:latin typeface="Kalameh" pitchFamily="2" charset="-78"/>
                <a:cs typeface="2  Baran" panose="00000400000000000000" pitchFamily="2" charset="-78"/>
              </a:rPr>
              <a:t> اندازه های متفاوت</a:t>
            </a:r>
            <a:endParaRPr lang="fa-IR" sz="2800" dirty="0">
              <a:solidFill>
                <a:srgbClr val="002060"/>
              </a:solidFill>
              <a:latin typeface="Kalameh" pitchFamily="2" charset="-78"/>
              <a:cs typeface="2  Baran" panose="00000400000000000000" pitchFamily="2" charset="-78"/>
            </a:endParaRPr>
          </a:p>
        </p:txBody>
      </p:sp>
    </p:spTree>
    <p:extLst>
      <p:ext uri="{BB962C8B-B14F-4D97-AF65-F5344CB8AC3E}">
        <p14:creationId xmlns:p14="http://schemas.microsoft.com/office/powerpoint/2010/main" val="2947622435"/>
      </p:ext>
    </p:extLst>
  </p:cSld>
  <p:clrMapOvr>
    <a:masterClrMapping/>
  </p:clrMapOvr>
  <p:transition spd="slow" advTm="57000">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3842934" y="469039"/>
            <a:ext cx="5918200" cy="1003300"/>
          </a:xfrm>
          <a:prstGeom prst="horizontalScroll">
            <a:avLst/>
          </a:prstGeom>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4000" b="1" dirty="0" smtClean="0">
                <a:ln w="12700">
                  <a:solidFill>
                    <a:schemeClr val="accent5"/>
                  </a:solidFill>
                  <a:prstDash val="solid"/>
                </a:ln>
                <a:solidFill>
                  <a:schemeClr val="accent3">
                    <a:lumMod val="50000"/>
                  </a:schemeClr>
                </a:solidFill>
                <a:latin typeface="Arial" panose="020B0604020202020204" pitchFamily="34" charset="0"/>
                <a:cs typeface="B Titr" panose="00000700000000000000" pitchFamily="2" charset="-78"/>
              </a:rPr>
              <a:t>نحوه برداشت نمونه با سمپلر</a:t>
            </a:r>
            <a:endParaRPr lang="en-US" sz="4000" b="1" dirty="0">
              <a:ln w="12700">
                <a:solidFill>
                  <a:schemeClr val="accent5"/>
                </a:solidFill>
                <a:prstDash val="solid"/>
              </a:ln>
              <a:solidFill>
                <a:schemeClr val="accent3">
                  <a:lumMod val="50000"/>
                </a:schemeClr>
              </a:solidFill>
              <a:latin typeface="Arial" panose="020B0604020202020204" pitchFamily="34" charset="0"/>
              <a:cs typeface="B Titr" panose="00000700000000000000" pitchFamily="2" charset="-78"/>
            </a:endParaRPr>
          </a:p>
        </p:txBody>
      </p:sp>
      <p:sp>
        <p:nvSpPr>
          <p:cNvPr id="4" name="Rounded Rectangle 3"/>
          <p:cNvSpPr/>
          <p:nvPr/>
        </p:nvSpPr>
        <p:spPr>
          <a:xfrm>
            <a:off x="5468534" y="2557757"/>
            <a:ext cx="4292600" cy="222615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Low" rtl="1" fontAlgn="base"/>
            <a:r>
              <a:rPr lang="fa-IR" sz="2000" dirty="0" smtClean="0">
                <a:solidFill>
                  <a:schemeClr val="tx1"/>
                </a:solidFill>
                <a:latin typeface="Arial" panose="020B0604020202020204" pitchFamily="34" charset="0"/>
                <a:cs typeface="B Nazanin" panose="00000400000000000000" pitchFamily="2" charset="-78"/>
              </a:rPr>
              <a:t>سمپلر مناسب برای حجم نمونه‌ای که می‌خواهید انتقال دهید، انتخاب کنید. برای این کار دامنه حجمی نوشته شده بر روی سمپلر را چک کنید.</a:t>
            </a:r>
          </a:p>
          <a:p>
            <a:pPr algn="justLow" rtl="1" fontAlgn="base"/>
            <a:r>
              <a:rPr lang="fa-IR" sz="2000" dirty="0" smtClean="0">
                <a:solidFill>
                  <a:schemeClr val="tx1"/>
                </a:solidFill>
                <a:latin typeface="Arial" panose="020B0604020202020204" pitchFamily="34" charset="0"/>
                <a:cs typeface="B Nazanin" panose="00000400000000000000" pitchFamily="2" charset="-78"/>
              </a:rPr>
              <a:t>در صورتی که سمپلر شما از نوع متغییر می باشد با چرخاندن پیچ سمپلر آن را در حجم مورد نظر خود تنظیم کنید.</a:t>
            </a:r>
            <a:endParaRPr lang="fa-IR" sz="2000" dirty="0">
              <a:solidFill>
                <a:schemeClr val="tx1"/>
              </a:solidFill>
              <a:latin typeface="Arial" panose="020B0604020202020204" pitchFamily="34" charset="0"/>
              <a:cs typeface="B Nazanin" panose="00000400000000000000" pitchFamily="2" charset="-78"/>
            </a:endParaRPr>
          </a:p>
        </p:txBody>
      </p:sp>
      <p:pic>
        <p:nvPicPr>
          <p:cNvPr id="4098" name="Picture 2" descr="https://www.parsgene.com/wp-content/uploads/2020/02/sampler-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745" y="2557757"/>
            <a:ext cx="4111625" cy="298503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 name="Curved Left Arrow 2"/>
          <p:cNvSpPr/>
          <p:nvPr/>
        </p:nvSpPr>
        <p:spPr>
          <a:xfrm>
            <a:off x="9918915" y="970689"/>
            <a:ext cx="1673817" cy="2836190"/>
          </a:xfrm>
          <a:prstGeom prst="curved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69095596"/>
      </p:ext>
    </p:extLst>
  </p:cSld>
  <p:clrMapOvr>
    <a:masterClrMapping/>
  </p:clrMapOvr>
  <p:transition spd="slow" advTm="44000">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8500" y="3691923"/>
            <a:ext cx="4051300" cy="30009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ounded Rectangle 5"/>
          <p:cNvSpPr/>
          <p:nvPr/>
        </p:nvSpPr>
        <p:spPr>
          <a:xfrm>
            <a:off x="4127500" y="203200"/>
            <a:ext cx="5016500" cy="990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dirty="0" err="1" smtClean="0">
                <a:ln w="0"/>
                <a:solidFill>
                  <a:schemeClr val="tx1"/>
                </a:solidFill>
                <a:effectLst>
                  <a:outerShdw blurRad="38100" dist="19050" dir="2700000" algn="tl" rotWithShape="0">
                    <a:schemeClr val="dk1">
                      <a:alpha val="40000"/>
                    </a:schemeClr>
                  </a:outerShdw>
                </a:effectLst>
              </a:rPr>
              <a:t>تخلیه</a:t>
            </a:r>
            <a:r>
              <a:rPr lang="en-US" sz="3600" dirty="0" smtClean="0">
                <a:ln w="0"/>
                <a:solidFill>
                  <a:schemeClr val="tx1"/>
                </a:solidFill>
                <a:effectLst>
                  <a:outerShdw blurRad="38100" dist="19050" dir="2700000" algn="tl" rotWithShape="0">
                    <a:schemeClr val="dk1">
                      <a:alpha val="40000"/>
                    </a:schemeClr>
                  </a:outerShdw>
                </a:effectLst>
              </a:rPr>
              <a:t> </a:t>
            </a:r>
            <a:r>
              <a:rPr lang="en-US" sz="3600" dirty="0" err="1" smtClean="0">
                <a:ln w="0"/>
                <a:solidFill>
                  <a:schemeClr val="tx1"/>
                </a:solidFill>
                <a:effectLst>
                  <a:outerShdw blurRad="38100" dist="19050" dir="2700000" algn="tl" rotWithShape="0">
                    <a:schemeClr val="dk1">
                      <a:alpha val="40000"/>
                    </a:schemeClr>
                  </a:outerShdw>
                </a:effectLst>
              </a:rPr>
              <a:t>نمونه</a:t>
            </a:r>
            <a:endParaRPr lang="en-US" sz="3600" dirty="0">
              <a:ln w="0"/>
              <a:solidFill>
                <a:schemeClr val="tx1"/>
              </a:solidFill>
              <a:effectLst>
                <a:outerShdw blurRad="38100" dist="19050" dir="2700000" algn="tl" rotWithShape="0">
                  <a:schemeClr val="dk1">
                    <a:alpha val="40000"/>
                  </a:schemeClr>
                </a:outerShdw>
              </a:effectLst>
            </a:endParaRPr>
          </a:p>
        </p:txBody>
      </p:sp>
      <p:sp>
        <p:nvSpPr>
          <p:cNvPr id="7" name="Horizontal Scroll 6"/>
          <p:cNvSpPr/>
          <p:nvPr/>
        </p:nvSpPr>
        <p:spPr>
          <a:xfrm>
            <a:off x="2813050" y="1064912"/>
            <a:ext cx="7645400" cy="2870200"/>
          </a:xfrm>
          <a:prstGeom prst="horizontalScroll">
            <a:avLst/>
          </a:prstGeom>
        </p:spPr>
        <p:style>
          <a:lnRef idx="1">
            <a:schemeClr val="accent6"/>
          </a:lnRef>
          <a:fillRef idx="3">
            <a:schemeClr val="accent6"/>
          </a:fillRef>
          <a:effectRef idx="2">
            <a:schemeClr val="accent6"/>
          </a:effectRef>
          <a:fontRef idx="minor">
            <a:schemeClr val="lt1"/>
          </a:fontRef>
        </p:style>
        <p:txBody>
          <a:bodyPr rtlCol="0" anchor="ctr"/>
          <a:lstStyle/>
          <a:p>
            <a:pPr algn="ctr" rtl="1"/>
            <a:r>
              <a:rPr lang="en-US" sz="2000" dirty="0" err="1">
                <a:ln w="0"/>
                <a:solidFill>
                  <a:schemeClr val="tx1"/>
                </a:solidFill>
                <a:effectLst>
                  <a:outerShdw blurRad="38100" dist="19050" dir="2700000" algn="tl" rotWithShape="0">
                    <a:schemeClr val="dk1">
                      <a:alpha val="40000"/>
                    </a:schemeClr>
                  </a:outerShdw>
                </a:effectLst>
                <a:cs typeface="B Morvarid" panose="020B0604020202020204" charset="-78"/>
              </a:rPr>
              <a:t>بعد</a:t>
            </a:r>
            <a:r>
              <a:rPr lang="en-US" sz="2000" dirty="0">
                <a:ln w="0"/>
                <a:solidFill>
                  <a:schemeClr val="tx1"/>
                </a:solidFill>
                <a:effectLst>
                  <a:outerShdw blurRad="38100" dist="19050" dir="2700000" algn="tl" rotWithShape="0">
                    <a:schemeClr val="dk1">
                      <a:alpha val="40000"/>
                    </a:schemeClr>
                  </a:outerShdw>
                </a:effectLst>
                <a:cs typeface="B Morvarid" panose="020B0604020202020204" charset="-78"/>
              </a:rPr>
              <a:t> </a:t>
            </a:r>
            <a:r>
              <a:rPr lang="fa-IR" sz="2000" dirty="0">
                <a:ln w="0"/>
                <a:solidFill>
                  <a:schemeClr val="tx1"/>
                </a:solidFill>
                <a:effectLst>
                  <a:outerShdw blurRad="38100" dist="19050" dir="2700000" algn="tl" rotWithShape="0">
                    <a:schemeClr val="dk1">
                      <a:alpha val="40000"/>
                    </a:schemeClr>
                  </a:outerShdw>
                </a:effectLst>
                <a:cs typeface="B Morvarid" panose="020B0604020202020204" charset="-78"/>
              </a:rPr>
              <a:t>از اتمام کار با سمپلر، سرسمپلر با استفاده از دکمه خارج کننده تیپ، از سمپلر جدا کرده و سمپلر در محل نگهداری یا پایه سمپلر قرار </a:t>
            </a:r>
            <a:r>
              <a:rPr lang="fa-IR" sz="2000" dirty="0" smtClean="0">
                <a:ln w="0"/>
                <a:solidFill>
                  <a:schemeClr val="tx1"/>
                </a:solidFill>
                <a:effectLst>
                  <a:outerShdw blurRad="38100" dist="19050" dir="2700000" algn="tl" rotWithShape="0">
                    <a:schemeClr val="dk1">
                      <a:alpha val="40000"/>
                    </a:schemeClr>
                  </a:outerShdw>
                </a:effectLst>
                <a:cs typeface="B Morvarid" panose="020B0604020202020204" charset="-78"/>
              </a:rPr>
              <a:t>دهید</a:t>
            </a:r>
            <a:r>
              <a:rPr lang="en-US" sz="2000" dirty="0" smtClean="0">
                <a:ln w="0"/>
                <a:solidFill>
                  <a:schemeClr val="tx1"/>
                </a:solidFill>
                <a:effectLst>
                  <a:outerShdw blurRad="38100" dist="19050" dir="2700000" algn="tl" rotWithShape="0">
                    <a:schemeClr val="dk1">
                      <a:alpha val="40000"/>
                    </a:schemeClr>
                  </a:outerShdw>
                </a:effectLst>
                <a:cs typeface="B Morvarid" panose="020B0604020202020204" charset="-78"/>
              </a:rPr>
              <a:t>.</a:t>
            </a:r>
            <a:endParaRPr lang="en-US" sz="2000" dirty="0">
              <a:ln w="0"/>
              <a:solidFill>
                <a:schemeClr val="tx1"/>
              </a:solidFill>
              <a:effectLst>
                <a:outerShdw blurRad="38100" dist="19050" dir="2700000" algn="tl" rotWithShape="0">
                  <a:schemeClr val="dk1">
                    <a:alpha val="40000"/>
                  </a:schemeClr>
                </a:outerShdw>
              </a:effectLst>
              <a:cs typeface="B Morvarid" panose="020B0604020202020204" charset="-78"/>
            </a:endParaRPr>
          </a:p>
        </p:txBody>
      </p:sp>
    </p:spTree>
    <p:extLst>
      <p:ext uri="{BB962C8B-B14F-4D97-AF65-F5344CB8AC3E}">
        <p14:creationId xmlns:p14="http://schemas.microsoft.com/office/powerpoint/2010/main" val="4291119756"/>
      </p:ext>
    </p:extLst>
  </p:cSld>
  <p:clrMapOvr>
    <a:masterClrMapping/>
  </p:clrMapOvr>
  <p:transition spd="slow" advTm="17000">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22090"/>
          </a:xfrm>
        </p:spPr>
        <p:txBody>
          <a:bodyPr>
            <a:normAutofit/>
          </a:bodyPr>
          <a:lstStyle/>
          <a:p>
            <a:pPr algn="ctr" rtl="1"/>
            <a:r>
              <a:rPr lang="fa-IR" sz="3200" b="1" dirty="0" smtClean="0">
                <a:latin typeface="Arial" panose="020B0604020202020204" pitchFamily="34" charset="0"/>
                <a:cs typeface="B Titr" panose="00000700000000000000" pitchFamily="2" charset="-78"/>
              </a:rPr>
              <a:t>طریقه استفاده از سمپلر</a:t>
            </a:r>
            <a:endParaRPr lang="en-US" sz="3200" b="1" dirty="0">
              <a:latin typeface="Arial" panose="020B0604020202020204" pitchFamily="34" charset="0"/>
              <a:cs typeface="B Titr" panose="00000700000000000000" pitchFamily="2" charset="-78"/>
            </a:endParaRPr>
          </a:p>
        </p:txBody>
      </p:sp>
      <p:sp>
        <p:nvSpPr>
          <p:cNvPr id="5" name="Cloud Callout 4"/>
          <p:cNvSpPr/>
          <p:nvPr/>
        </p:nvSpPr>
        <p:spPr>
          <a:xfrm>
            <a:off x="8601559" y="1346200"/>
            <a:ext cx="3022170" cy="1689316"/>
          </a:xfrm>
          <a:prstGeom prst="cloud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2000" b="1" dirty="0">
                <a:solidFill>
                  <a:schemeClr val="tx1"/>
                </a:solidFill>
                <a:latin typeface="Arial" panose="020B0604020202020204" pitchFamily="34" charset="0"/>
                <a:cs typeface="B Morvarid" panose="00000400000000000000" pitchFamily="2" charset="-78"/>
              </a:rPr>
              <a:t>به دو طریق از سمپلر ها میتوان استفاده کرد </a:t>
            </a:r>
            <a:r>
              <a:rPr lang="fa-IR" sz="2000" b="1" dirty="0" smtClean="0">
                <a:solidFill>
                  <a:schemeClr val="tx1"/>
                </a:solidFill>
                <a:latin typeface="Arial" panose="020B0604020202020204" pitchFamily="34" charset="0"/>
                <a:cs typeface="B Morvarid" panose="00000400000000000000" pitchFamily="2" charset="-78"/>
              </a:rPr>
              <a:t>:</a:t>
            </a:r>
            <a:endParaRPr lang="fa-IR" sz="2000" b="1" dirty="0">
              <a:solidFill>
                <a:schemeClr val="tx1"/>
              </a:solidFill>
              <a:latin typeface="Arial" panose="020B0604020202020204" pitchFamily="34" charset="0"/>
              <a:cs typeface="B Morvarid" panose="00000400000000000000" pitchFamily="2" charset="-78"/>
            </a:endParaRPr>
          </a:p>
        </p:txBody>
      </p:sp>
      <p:sp>
        <p:nvSpPr>
          <p:cNvPr id="6" name="Rounded Rectangle 5"/>
          <p:cNvSpPr/>
          <p:nvPr/>
        </p:nvSpPr>
        <p:spPr>
          <a:xfrm>
            <a:off x="3170479" y="3033364"/>
            <a:ext cx="4832620" cy="114687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fa-IR" sz="2400" b="1" dirty="0" smtClean="0">
                <a:solidFill>
                  <a:schemeClr val="tx1"/>
                </a:solidFill>
                <a:latin typeface="Arial" panose="020B0604020202020204" pitchFamily="34" charset="0"/>
                <a:cs typeface="B Titr" panose="00000700000000000000" pitchFamily="2" charset="-78"/>
              </a:rPr>
              <a:t>مستقیم :</a:t>
            </a:r>
          </a:p>
          <a:p>
            <a:pPr algn="r" rtl="1"/>
            <a:r>
              <a:rPr lang="fa-IR" sz="2000" b="1" dirty="0" smtClean="0">
                <a:solidFill>
                  <a:schemeClr val="tx1"/>
                </a:solidFill>
                <a:latin typeface="Arial" panose="020B0604020202020204" pitchFamily="34" charset="0"/>
                <a:cs typeface="B Titr" panose="00000700000000000000" pitchFamily="2" charset="-78"/>
              </a:rPr>
              <a:t> </a:t>
            </a:r>
            <a:r>
              <a:rPr lang="fa-IR" sz="2000" b="1" dirty="0">
                <a:solidFill>
                  <a:srgbClr val="002060"/>
                </a:solidFill>
                <a:latin typeface="Arial" panose="020B0604020202020204" pitchFamily="34" charset="0"/>
                <a:cs typeface="B Titr" panose="00000700000000000000" pitchFamily="2" charset="-78"/>
              </a:rPr>
              <a:t>برای غیر ویسکوزها حجم بالا &gt; 10 </a:t>
            </a:r>
            <a:r>
              <a:rPr lang="fa-IR" sz="2000" b="1" dirty="0" smtClean="0">
                <a:solidFill>
                  <a:srgbClr val="002060"/>
                </a:solidFill>
                <a:latin typeface="Arial" panose="020B0604020202020204" pitchFamily="34" charset="0"/>
                <a:cs typeface="B Titr" panose="00000700000000000000" pitchFamily="2" charset="-78"/>
              </a:rPr>
              <a:t>میکرولیتر</a:t>
            </a:r>
            <a:endParaRPr lang="fa-IR" sz="2000" b="1" dirty="0">
              <a:solidFill>
                <a:srgbClr val="002060"/>
              </a:solidFill>
              <a:latin typeface="Arial" panose="020B0604020202020204" pitchFamily="34" charset="0"/>
              <a:cs typeface="B Titr" panose="00000700000000000000" pitchFamily="2" charset="-78"/>
            </a:endParaRPr>
          </a:p>
        </p:txBody>
      </p:sp>
      <p:sp>
        <p:nvSpPr>
          <p:cNvPr id="7" name="Rounded Rectangle 6"/>
          <p:cNvSpPr/>
          <p:nvPr/>
        </p:nvSpPr>
        <p:spPr>
          <a:xfrm>
            <a:off x="4049561" y="5293965"/>
            <a:ext cx="4832620" cy="114687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Low" rtl="1"/>
            <a:r>
              <a:rPr lang="fa-IR" sz="2400" b="1" dirty="0">
                <a:solidFill>
                  <a:schemeClr val="tx1">
                    <a:lumMod val="85000"/>
                    <a:lumOff val="15000"/>
                  </a:schemeClr>
                </a:solidFill>
                <a:latin typeface="Arial" panose="020B0604020202020204" pitchFamily="34" charset="0"/>
                <a:cs typeface="B Titr" panose="00000700000000000000" pitchFamily="2" charset="-78"/>
              </a:rPr>
              <a:t>غیر </a:t>
            </a:r>
            <a:r>
              <a:rPr lang="fa-IR" sz="2400" b="1" dirty="0" smtClean="0">
                <a:solidFill>
                  <a:schemeClr val="tx1">
                    <a:lumMod val="85000"/>
                    <a:lumOff val="15000"/>
                  </a:schemeClr>
                </a:solidFill>
                <a:latin typeface="Arial" panose="020B0604020202020204" pitchFamily="34" charset="0"/>
                <a:cs typeface="B Titr" panose="00000700000000000000" pitchFamily="2" charset="-78"/>
              </a:rPr>
              <a:t>مستقیم:</a:t>
            </a:r>
            <a:endParaRPr lang="fa-IR" sz="2400" b="1" dirty="0">
              <a:solidFill>
                <a:schemeClr val="tx1">
                  <a:lumMod val="85000"/>
                  <a:lumOff val="15000"/>
                </a:schemeClr>
              </a:solidFill>
              <a:latin typeface="Arial" panose="020B0604020202020204" pitchFamily="34" charset="0"/>
              <a:cs typeface="B Titr" panose="00000700000000000000" pitchFamily="2" charset="-78"/>
            </a:endParaRPr>
          </a:p>
          <a:p>
            <a:pPr algn="justLow" rtl="1"/>
            <a:r>
              <a:rPr lang="fa-IR" sz="2000" b="1" dirty="0" smtClean="0">
                <a:solidFill>
                  <a:srgbClr val="002060"/>
                </a:solidFill>
                <a:latin typeface="Arial" panose="020B0604020202020204" pitchFamily="34" charset="0"/>
                <a:cs typeface="B Titr" panose="00000700000000000000" pitchFamily="2" charset="-78"/>
              </a:rPr>
              <a:t>ویسکوز </a:t>
            </a:r>
            <a:r>
              <a:rPr lang="fa-IR" sz="2000" b="1" dirty="0">
                <a:solidFill>
                  <a:srgbClr val="002060"/>
                </a:solidFill>
                <a:latin typeface="Arial" panose="020B0604020202020204" pitchFamily="34" charset="0"/>
                <a:cs typeface="B Titr" panose="00000700000000000000" pitchFamily="2" charset="-78"/>
              </a:rPr>
              <a:t>ها یا حجم </a:t>
            </a:r>
            <a:r>
              <a:rPr lang="fa-IR" sz="2000" b="1" dirty="0" smtClean="0">
                <a:solidFill>
                  <a:srgbClr val="002060"/>
                </a:solidFill>
                <a:latin typeface="Arial" panose="020B0604020202020204" pitchFamily="34" charset="0"/>
                <a:cs typeface="B Titr" panose="00000700000000000000" pitchFamily="2" charset="-78"/>
              </a:rPr>
              <a:t>پایین</a:t>
            </a:r>
            <a:endParaRPr lang="en-US" sz="2000" b="1" dirty="0">
              <a:solidFill>
                <a:srgbClr val="002060"/>
              </a:solidFill>
              <a:latin typeface="Arial" panose="020B0604020202020204" pitchFamily="34" charset="0"/>
              <a:cs typeface="B Titr" panose="00000700000000000000" pitchFamily="2" charset="-78"/>
            </a:endParaRPr>
          </a:p>
        </p:txBody>
      </p:sp>
      <p:pic>
        <p:nvPicPr>
          <p:cNvPr id="3" name="Picture 2"/>
          <p:cNvPicPr>
            <a:picLocks noChangeAspect="1"/>
          </p:cNvPicPr>
          <p:nvPr/>
        </p:nvPicPr>
        <p:blipFill>
          <a:blip r:embed="rId2"/>
          <a:stretch>
            <a:fillRect/>
          </a:stretch>
        </p:blipFill>
        <p:spPr>
          <a:xfrm>
            <a:off x="310244" y="1346200"/>
            <a:ext cx="2860235" cy="270789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 name="Picture 3"/>
          <p:cNvPicPr>
            <a:picLocks noChangeAspect="1"/>
          </p:cNvPicPr>
          <p:nvPr/>
        </p:nvPicPr>
        <p:blipFill>
          <a:blip r:embed="rId3"/>
          <a:stretch>
            <a:fillRect/>
          </a:stretch>
        </p:blipFill>
        <p:spPr>
          <a:xfrm>
            <a:off x="9252488" y="4182391"/>
            <a:ext cx="2603716" cy="23976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9078000"/>
      </p:ext>
    </p:extLst>
  </p:cSld>
  <p:clrMapOvr>
    <a:masterClrMapping/>
  </p:clrMapOvr>
  <p:transition spd="slow" advTm="63000">
    <p:wipe/>
  </p:transition>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TM02892315[[fn=Wisp]]</Template>
  <TotalTime>462</TotalTime>
  <Words>1100</Words>
  <Application>Microsoft Office PowerPoint</Application>
  <PresentationFormat>Widescreen</PresentationFormat>
  <Paragraphs>118</Paragraphs>
  <Slides>20</Slides>
  <Notes>0</Notes>
  <HiddenSlides>0</HiddenSlides>
  <MMClips>2</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20</vt:i4>
      </vt:variant>
    </vt:vector>
  </HeadingPairs>
  <TitlesOfParts>
    <vt:vector size="35" baseType="lpstr">
      <vt:lpstr>Kalameh</vt:lpstr>
      <vt:lpstr>Tahoma</vt:lpstr>
      <vt:lpstr>Calibri</vt:lpstr>
      <vt:lpstr>Wingdings 3</vt:lpstr>
      <vt:lpstr>2  Baran</vt:lpstr>
      <vt:lpstr>Arial</vt:lpstr>
      <vt:lpstr>Andalus</vt:lpstr>
      <vt:lpstr>B Nazanin</vt:lpstr>
      <vt:lpstr>Arabic Typesetting</vt:lpstr>
      <vt:lpstr>Century Gothic</vt:lpstr>
      <vt:lpstr>B Titr</vt:lpstr>
      <vt:lpstr>Aviny</vt:lpstr>
      <vt:lpstr>Courier New</vt:lpstr>
      <vt:lpstr>B Morvarid</vt:lpstr>
      <vt:lpstr>Wisp</vt:lpstr>
      <vt:lpstr>بسم الله الرحمن الرحیم </vt:lpstr>
      <vt:lpstr>از مهمترین ابزار موجود در آزمایشگاه برای برداشت و انتقال حجم معینی از مایعات و محلول های مورد نظر</vt:lpstr>
      <vt:lpstr>PowerPoint Presentation</vt:lpstr>
      <vt:lpstr>PowerPoint Presentation</vt:lpstr>
      <vt:lpstr>روش کار با سمپلر</vt:lpstr>
      <vt:lpstr>PowerPoint Presentation</vt:lpstr>
      <vt:lpstr>PowerPoint Presentation</vt:lpstr>
      <vt:lpstr>PowerPoint Presentation</vt:lpstr>
      <vt:lpstr>طریقه استفاده از سمپلر</vt:lpstr>
      <vt:lpstr>PowerPoint Presentation</vt:lpstr>
      <vt:lpstr>PowerPoint Presentation</vt:lpstr>
      <vt:lpstr>PowerPoint Presentation</vt:lpstr>
      <vt:lpstr>PowerPoint Presentation</vt:lpstr>
      <vt:lpstr>PowerPoint Presentation</vt:lpstr>
      <vt:lpstr>ارزیابی صحت عملکرد  سمپلر</vt:lpstr>
      <vt:lpstr>PowerPoint Presentation</vt:lpstr>
      <vt:lpstr>PowerPoint Presentation</vt:lpstr>
      <vt:lpstr>به  این نکات توجه  کنید !!!</vt:lpstr>
      <vt:lpstr>توزیع کننده یا دیس پنسر</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surface</cp:lastModifiedBy>
  <cp:revision>60</cp:revision>
  <dcterms:created xsi:type="dcterms:W3CDTF">2021-03-24T12:30:47Z</dcterms:created>
  <dcterms:modified xsi:type="dcterms:W3CDTF">2025-12-06T17:21:14Z</dcterms:modified>
</cp:coreProperties>
</file>